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74" r:id="rId2"/>
    <p:sldId id="438" r:id="rId3"/>
    <p:sldId id="442" r:id="rId4"/>
    <p:sldId id="443" r:id="rId5"/>
    <p:sldId id="444" r:id="rId6"/>
    <p:sldId id="445" r:id="rId7"/>
    <p:sldId id="446" r:id="rId8"/>
    <p:sldId id="447" r:id="rId9"/>
    <p:sldId id="449" r:id="rId10"/>
    <p:sldId id="448" r:id="rId11"/>
    <p:sldId id="455" r:id="rId12"/>
    <p:sldId id="450" r:id="rId13"/>
    <p:sldId id="451" r:id="rId14"/>
    <p:sldId id="452" r:id="rId15"/>
    <p:sldId id="453" r:id="rId16"/>
    <p:sldId id="454" r:id="rId17"/>
    <p:sldId id="440" r:id="rId18"/>
    <p:sldId id="456" r:id="rId19"/>
    <p:sldId id="458" r:id="rId20"/>
    <p:sldId id="459" r:id="rId21"/>
    <p:sldId id="460" r:id="rId22"/>
    <p:sldId id="474" r:id="rId23"/>
    <p:sldId id="475" r:id="rId24"/>
    <p:sldId id="476" r:id="rId25"/>
    <p:sldId id="471" r:id="rId26"/>
    <p:sldId id="472" r:id="rId27"/>
    <p:sldId id="473" r:id="rId28"/>
    <p:sldId id="461" r:id="rId29"/>
    <p:sldId id="463" r:id="rId30"/>
    <p:sldId id="468" r:id="rId31"/>
    <p:sldId id="469" r:id="rId32"/>
    <p:sldId id="462" r:id="rId33"/>
    <p:sldId id="464" r:id="rId34"/>
    <p:sldId id="466" r:id="rId35"/>
    <p:sldId id="465" r:id="rId36"/>
    <p:sldId id="467" r:id="rId37"/>
    <p:sldId id="470" r:id="rId38"/>
    <p:sldId id="441" r:id="rId39"/>
    <p:sldId id="439" r:id="rId40"/>
    <p:sldId id="275" r:id="rId41"/>
    <p:sldId id="282" r:id="rId42"/>
    <p:sldId id="276" r:id="rId43"/>
    <p:sldId id="278" r:id="rId44"/>
    <p:sldId id="279" r:id="rId45"/>
    <p:sldId id="280" r:id="rId46"/>
    <p:sldId id="283" r:id="rId47"/>
    <p:sldId id="284" r:id="rId48"/>
    <p:sldId id="430" r:id="rId49"/>
    <p:sldId id="428" r:id="rId50"/>
    <p:sldId id="432" r:id="rId51"/>
    <p:sldId id="433" r:id="rId52"/>
    <p:sldId id="434" r:id="rId53"/>
    <p:sldId id="435" r:id="rId54"/>
    <p:sldId id="436" r:id="rId55"/>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74"/>
    <a:srgbClr val="003DB8"/>
    <a:srgbClr val="297FD5"/>
    <a:srgbClr val="405395"/>
    <a:srgbClr val="593E86"/>
    <a:srgbClr val="281C3C"/>
    <a:srgbClr val="4A336F"/>
    <a:srgbClr val="3A2856"/>
    <a:srgbClr val="5D739A"/>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9F49CA-E435-4454-9E88-482A40143FB5}" v="72" dt="2022-02-23T17:49:18.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74971" autoAdjust="0"/>
  </p:normalViewPr>
  <p:slideViewPr>
    <p:cSldViewPr snapToGrid="0">
      <p:cViewPr varScale="1">
        <p:scale>
          <a:sx n="103" d="100"/>
          <a:sy n="103" d="100"/>
        </p:scale>
        <p:origin x="126" y="138"/>
      </p:cViewPr>
      <p:guideLst/>
    </p:cSldViewPr>
  </p:slideViewPr>
  <p:notesTextViewPr>
    <p:cViewPr>
      <p:scale>
        <a:sx n="150" d="100"/>
        <a:sy n="150" d="100"/>
      </p:scale>
      <p:origin x="0" y="0"/>
    </p:cViewPr>
  </p:notesTextViewPr>
  <p:notesViewPr>
    <p:cSldViewPr snapToGrid="0">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itet Thepbandansuk" userId="cdc7c5514033559e" providerId="LiveId" clId="{469F49CA-E435-4454-9E88-482A40143FB5}"/>
    <pc:docChg chg="undo custSel addSld delSld modSld sldOrd">
      <pc:chgData name="Traitet Thepbandansuk" userId="cdc7c5514033559e" providerId="LiveId" clId="{469F49CA-E435-4454-9E88-482A40143FB5}" dt="2022-02-23T19:02:13.525" v="1578" actId="47"/>
      <pc:docMkLst>
        <pc:docMk/>
      </pc:docMkLst>
      <pc:sldChg chg="modSp">
        <pc:chgData name="Traitet Thepbandansuk" userId="cdc7c5514033559e" providerId="LiveId" clId="{469F49CA-E435-4454-9E88-482A40143FB5}" dt="2022-02-23T17:49:18.496" v="1572"/>
        <pc:sldMkLst>
          <pc:docMk/>
          <pc:sldMk cId="2664926535" sldId="275"/>
        </pc:sldMkLst>
        <pc:graphicFrameChg chg="mod">
          <ac:chgData name="Traitet Thepbandansuk" userId="cdc7c5514033559e" providerId="LiveId" clId="{469F49CA-E435-4454-9E88-482A40143FB5}" dt="2022-02-23T17:49:18.496" v="1572"/>
          <ac:graphicFrameMkLst>
            <pc:docMk/>
            <pc:sldMk cId="2664926535" sldId="275"/>
            <ac:graphicFrameMk id="4" creationId="{66FC16A8-EEBA-45CD-8A57-E7BB1F316C53}"/>
          </ac:graphicFrameMkLst>
        </pc:graphicFrameChg>
      </pc:sldChg>
      <pc:sldChg chg="modSp">
        <pc:chgData name="Traitet Thepbandansuk" userId="cdc7c5514033559e" providerId="LiveId" clId="{469F49CA-E435-4454-9E88-482A40143FB5}" dt="2022-02-23T17:48:04.777" v="1571"/>
        <pc:sldMkLst>
          <pc:docMk/>
          <pc:sldMk cId="1545370161" sldId="280"/>
        </pc:sldMkLst>
        <pc:graphicFrameChg chg="mod">
          <ac:chgData name="Traitet Thepbandansuk" userId="cdc7c5514033559e" providerId="LiveId" clId="{469F49CA-E435-4454-9E88-482A40143FB5}" dt="2022-02-23T17:48:04.777" v="1571"/>
          <ac:graphicFrameMkLst>
            <pc:docMk/>
            <pc:sldMk cId="1545370161" sldId="280"/>
            <ac:graphicFrameMk id="4" creationId="{AB572D80-8B2E-474C-97FA-36772F4E1597}"/>
          </ac:graphicFrameMkLst>
        </pc:graphicFrameChg>
      </pc:sldChg>
      <pc:sldChg chg="modSp">
        <pc:chgData name="Traitet Thepbandansuk" userId="cdc7c5514033559e" providerId="LiveId" clId="{469F49CA-E435-4454-9E88-482A40143FB5}" dt="2022-02-23T17:48:04.777" v="1571"/>
        <pc:sldMkLst>
          <pc:docMk/>
          <pc:sldMk cId="1354589800" sldId="433"/>
        </pc:sldMkLst>
        <pc:spChg chg="mod">
          <ac:chgData name="Traitet Thepbandansuk" userId="cdc7c5514033559e" providerId="LiveId" clId="{469F49CA-E435-4454-9E88-482A40143FB5}" dt="2022-02-23T17:48:04.777" v="1571"/>
          <ac:spMkLst>
            <pc:docMk/>
            <pc:sldMk cId="1354589800" sldId="433"/>
            <ac:spMk id="2" creationId="{A1C2F166-9A09-44C0-A8D2-7896A4ED4E62}"/>
          </ac:spMkLst>
        </pc:spChg>
        <pc:spChg chg="mod">
          <ac:chgData name="Traitet Thepbandansuk" userId="cdc7c5514033559e" providerId="LiveId" clId="{469F49CA-E435-4454-9E88-482A40143FB5}" dt="2022-02-23T17:48:04.777" v="1571"/>
          <ac:spMkLst>
            <pc:docMk/>
            <pc:sldMk cId="1354589800" sldId="433"/>
            <ac:spMk id="5" creationId="{79CDDF7B-CF3A-445A-8505-777BD5A85E90}"/>
          </ac:spMkLst>
        </pc:spChg>
      </pc:sldChg>
      <pc:sldChg chg="modSp">
        <pc:chgData name="Traitet Thepbandansuk" userId="cdc7c5514033559e" providerId="LiveId" clId="{469F49CA-E435-4454-9E88-482A40143FB5}" dt="2022-02-23T17:49:18.496" v="1572"/>
        <pc:sldMkLst>
          <pc:docMk/>
          <pc:sldMk cId="1643885204" sldId="434"/>
        </pc:sldMkLst>
        <pc:spChg chg="mod">
          <ac:chgData name="Traitet Thepbandansuk" userId="cdc7c5514033559e" providerId="LiveId" clId="{469F49CA-E435-4454-9E88-482A40143FB5}" dt="2022-02-23T17:49:18.496" v="1572"/>
          <ac:spMkLst>
            <pc:docMk/>
            <pc:sldMk cId="1643885204" sldId="434"/>
            <ac:spMk id="2" creationId="{DC3D8D40-F984-4B2F-B5C4-330DFC68F49A}"/>
          </ac:spMkLst>
        </pc:spChg>
        <pc:graphicFrameChg chg="mod">
          <ac:chgData name="Traitet Thepbandansuk" userId="cdc7c5514033559e" providerId="LiveId" clId="{469F49CA-E435-4454-9E88-482A40143FB5}" dt="2022-02-23T17:49:18.496" v="1572"/>
          <ac:graphicFrameMkLst>
            <pc:docMk/>
            <pc:sldMk cId="1643885204" sldId="434"/>
            <ac:graphicFrameMk id="3" creationId="{6BE5126C-01B0-4E60-8699-26936EE4EDD5}"/>
          </ac:graphicFrameMkLst>
        </pc:graphicFrameChg>
      </pc:sldChg>
      <pc:sldChg chg="modSp">
        <pc:chgData name="Traitet Thepbandansuk" userId="cdc7c5514033559e" providerId="LiveId" clId="{469F49CA-E435-4454-9E88-482A40143FB5}" dt="2022-02-23T17:49:18.496" v="1572"/>
        <pc:sldMkLst>
          <pc:docMk/>
          <pc:sldMk cId="871160893" sldId="436"/>
        </pc:sldMkLst>
        <pc:graphicFrameChg chg="mod">
          <ac:chgData name="Traitet Thepbandansuk" userId="cdc7c5514033559e" providerId="LiveId" clId="{469F49CA-E435-4454-9E88-482A40143FB5}" dt="2022-02-23T17:49:18.496" v="1572"/>
          <ac:graphicFrameMkLst>
            <pc:docMk/>
            <pc:sldMk cId="871160893" sldId="436"/>
            <ac:graphicFrameMk id="3" creationId="{BB529CE3-966A-42C3-9AF3-CBB4859514AE}"/>
          </ac:graphicFrameMkLst>
        </pc:graphicFrameChg>
      </pc:sldChg>
      <pc:sldChg chg="modSp">
        <pc:chgData name="Traitet Thepbandansuk" userId="cdc7c5514033559e" providerId="LiveId" clId="{469F49CA-E435-4454-9E88-482A40143FB5}" dt="2022-02-23T17:49:18.496" v="1572"/>
        <pc:sldMkLst>
          <pc:docMk/>
          <pc:sldMk cId="1165466716" sldId="438"/>
        </pc:sldMkLst>
        <pc:graphicFrameChg chg="mod">
          <ac:chgData name="Traitet Thepbandansuk" userId="cdc7c5514033559e" providerId="LiveId" clId="{469F49CA-E435-4454-9E88-482A40143FB5}" dt="2022-02-23T17:49:18.496" v="1572"/>
          <ac:graphicFrameMkLst>
            <pc:docMk/>
            <pc:sldMk cId="1165466716" sldId="438"/>
            <ac:graphicFrameMk id="5" creationId="{ABCE825A-7F22-4155-A963-499C54E0AB21}"/>
          </ac:graphicFrameMkLst>
        </pc:graphicFrameChg>
      </pc:sldChg>
      <pc:sldChg chg="ord">
        <pc:chgData name="Traitet Thepbandansuk" userId="cdc7c5514033559e" providerId="LiveId" clId="{469F49CA-E435-4454-9E88-482A40143FB5}" dt="2022-02-22T16:12:15.705" v="1"/>
        <pc:sldMkLst>
          <pc:docMk/>
          <pc:sldMk cId="1401366238" sldId="440"/>
        </pc:sldMkLst>
      </pc:sldChg>
      <pc:sldChg chg="modSp">
        <pc:chgData name="Traitet Thepbandansuk" userId="cdc7c5514033559e" providerId="LiveId" clId="{469F49CA-E435-4454-9E88-482A40143FB5}" dt="2022-02-23T17:36:13.639" v="1560"/>
        <pc:sldMkLst>
          <pc:docMk/>
          <pc:sldMk cId="2119933826" sldId="443"/>
        </pc:sldMkLst>
        <pc:spChg chg="mod">
          <ac:chgData name="Traitet Thepbandansuk" userId="cdc7c5514033559e" providerId="LiveId" clId="{469F49CA-E435-4454-9E88-482A40143FB5}" dt="2022-02-23T17:36:13.639" v="1560"/>
          <ac:spMkLst>
            <pc:docMk/>
            <pc:sldMk cId="2119933826" sldId="443"/>
            <ac:spMk id="8" creationId="{AA18FC58-41EA-4618-97B9-B0369863404B}"/>
          </ac:spMkLst>
        </pc:spChg>
      </pc:sldChg>
      <pc:sldChg chg="modSp add mod">
        <pc:chgData name="Traitet Thepbandansuk" userId="cdc7c5514033559e" providerId="LiveId" clId="{469F49CA-E435-4454-9E88-482A40143FB5}" dt="2022-02-22T16:12:23.052" v="22" actId="20577"/>
        <pc:sldMkLst>
          <pc:docMk/>
          <pc:sldMk cId="2594236196" sldId="456"/>
        </pc:sldMkLst>
        <pc:spChg chg="mod">
          <ac:chgData name="Traitet Thepbandansuk" userId="cdc7c5514033559e" providerId="LiveId" clId="{469F49CA-E435-4454-9E88-482A40143FB5}" dt="2022-02-22T16:12:23.052" v="22" actId="20577"/>
          <ac:spMkLst>
            <pc:docMk/>
            <pc:sldMk cId="2594236196" sldId="456"/>
            <ac:spMk id="3" creationId="{3573F3E9-0D0F-4F6F-8A08-4F7E3C9B8B35}"/>
          </ac:spMkLst>
        </pc:spChg>
      </pc:sldChg>
      <pc:sldChg chg="new del">
        <pc:chgData name="Traitet Thepbandansuk" userId="cdc7c5514033559e" providerId="LiveId" clId="{469F49CA-E435-4454-9E88-482A40143FB5}" dt="2022-02-23T19:02:13.525" v="1578" actId="47"/>
        <pc:sldMkLst>
          <pc:docMk/>
          <pc:sldMk cId="1735366006" sldId="457"/>
        </pc:sldMkLst>
      </pc:sldChg>
      <pc:sldChg chg="addSp delSp modSp add mod">
        <pc:chgData name="Traitet Thepbandansuk" userId="cdc7c5514033559e" providerId="LiveId" clId="{469F49CA-E435-4454-9E88-482A40143FB5}" dt="2022-02-23T17:49:18.496" v="1572"/>
        <pc:sldMkLst>
          <pc:docMk/>
          <pc:sldMk cId="1017878953" sldId="458"/>
        </pc:sldMkLst>
        <pc:spChg chg="mod">
          <ac:chgData name="Traitet Thepbandansuk" userId="cdc7c5514033559e" providerId="LiveId" clId="{469F49CA-E435-4454-9E88-482A40143FB5}" dt="2022-02-22T16:12:37.979" v="43" actId="20577"/>
          <ac:spMkLst>
            <pc:docMk/>
            <pc:sldMk cId="1017878953" sldId="458"/>
            <ac:spMk id="4" creationId="{70CA1BF3-4F76-4D12-96C5-638D49F56E3A}"/>
          </ac:spMkLst>
        </pc:spChg>
        <pc:graphicFrameChg chg="mod modGraphic">
          <ac:chgData name="Traitet Thepbandansuk" userId="cdc7c5514033559e" providerId="LiveId" clId="{469F49CA-E435-4454-9E88-482A40143FB5}" dt="2022-02-23T17:49:18.496" v="1572"/>
          <ac:graphicFrameMkLst>
            <pc:docMk/>
            <pc:sldMk cId="1017878953" sldId="458"/>
            <ac:graphicFrameMk id="5" creationId="{ABCE825A-7F22-4155-A963-499C54E0AB21}"/>
          </ac:graphicFrameMkLst>
        </pc:graphicFrameChg>
        <pc:picChg chg="add mod">
          <ac:chgData name="Traitet Thepbandansuk" userId="cdc7c5514033559e" providerId="LiveId" clId="{469F49CA-E435-4454-9E88-482A40143FB5}" dt="2022-02-22T16:17:59.605" v="506" actId="1076"/>
          <ac:picMkLst>
            <pc:docMk/>
            <pc:sldMk cId="1017878953" sldId="458"/>
            <ac:picMk id="3" creationId="{A7A084EB-5E4A-4A8F-9C11-649833037707}"/>
          </ac:picMkLst>
        </pc:picChg>
        <pc:picChg chg="add del mod">
          <ac:chgData name="Traitet Thepbandansuk" userId="cdc7c5514033559e" providerId="LiveId" clId="{469F49CA-E435-4454-9E88-482A40143FB5}" dt="2022-02-22T16:16:52.708" v="486"/>
          <ac:picMkLst>
            <pc:docMk/>
            <pc:sldMk cId="1017878953" sldId="458"/>
            <ac:picMk id="6" creationId="{B796CAFB-EE0B-42B2-86A0-EEE38D9080E1}"/>
          </ac:picMkLst>
        </pc:picChg>
      </pc:sldChg>
      <pc:sldChg chg="addSp delSp modSp new mod">
        <pc:chgData name="Traitet Thepbandansuk" userId="cdc7c5514033559e" providerId="LiveId" clId="{469F49CA-E435-4454-9E88-482A40143FB5}" dt="2022-02-22T16:16:54.395" v="487" actId="21"/>
        <pc:sldMkLst>
          <pc:docMk/>
          <pc:sldMk cId="3928868565" sldId="459"/>
        </pc:sldMkLst>
        <pc:spChg chg="mod">
          <ac:chgData name="Traitet Thepbandansuk" userId="cdc7c5514033559e" providerId="LiveId" clId="{469F49CA-E435-4454-9E88-482A40143FB5}" dt="2022-02-22T16:15:41.377" v="365" actId="20577"/>
          <ac:spMkLst>
            <pc:docMk/>
            <pc:sldMk cId="3928868565" sldId="459"/>
            <ac:spMk id="2" creationId="{9C31E654-D54C-4274-B75E-115C3C2DECD3}"/>
          </ac:spMkLst>
        </pc:spChg>
        <pc:picChg chg="add del mod">
          <ac:chgData name="Traitet Thepbandansuk" userId="cdc7c5514033559e" providerId="LiveId" clId="{469F49CA-E435-4454-9E88-482A40143FB5}" dt="2022-02-22T16:16:54.395" v="487" actId="21"/>
          <ac:picMkLst>
            <pc:docMk/>
            <pc:sldMk cId="3928868565" sldId="459"/>
            <ac:picMk id="4" creationId="{0F325C37-190B-484F-9C22-0754CF8FDB17}"/>
          </ac:picMkLst>
        </pc:picChg>
      </pc:sldChg>
      <pc:sldChg chg="modSp add mod">
        <pc:chgData name="Traitet Thepbandansuk" userId="cdc7c5514033559e" providerId="LiveId" clId="{469F49CA-E435-4454-9E88-482A40143FB5}" dt="2022-02-22T16:19:14.043" v="522" actId="20577"/>
        <pc:sldMkLst>
          <pc:docMk/>
          <pc:sldMk cId="2732829810" sldId="460"/>
        </pc:sldMkLst>
        <pc:spChg chg="mod">
          <ac:chgData name="Traitet Thepbandansuk" userId="cdc7c5514033559e" providerId="LiveId" clId="{469F49CA-E435-4454-9E88-482A40143FB5}" dt="2022-02-22T16:19:14.043" v="522" actId="20577"/>
          <ac:spMkLst>
            <pc:docMk/>
            <pc:sldMk cId="2732829810" sldId="460"/>
            <ac:spMk id="3" creationId="{3573F3E9-0D0F-4F6F-8A08-4F7E3C9B8B35}"/>
          </ac:spMkLst>
        </pc:spChg>
      </pc:sldChg>
      <pc:sldChg chg="addSp delSp modSp add mod">
        <pc:chgData name="Traitet Thepbandansuk" userId="cdc7c5514033559e" providerId="LiveId" clId="{469F49CA-E435-4454-9E88-482A40143FB5}" dt="2022-02-23T17:49:18.496" v="1572"/>
        <pc:sldMkLst>
          <pc:docMk/>
          <pc:sldMk cId="2901251805" sldId="461"/>
        </pc:sldMkLst>
        <pc:graphicFrameChg chg="mod modGraphic">
          <ac:chgData name="Traitet Thepbandansuk" userId="cdc7c5514033559e" providerId="LiveId" clId="{469F49CA-E435-4454-9E88-482A40143FB5}" dt="2022-02-23T17:49:18.496" v="1572"/>
          <ac:graphicFrameMkLst>
            <pc:docMk/>
            <pc:sldMk cId="2901251805" sldId="461"/>
            <ac:graphicFrameMk id="5" creationId="{ABCE825A-7F22-4155-A963-499C54E0AB21}"/>
          </ac:graphicFrameMkLst>
        </pc:graphicFrameChg>
        <pc:picChg chg="del">
          <ac:chgData name="Traitet Thepbandansuk" userId="cdc7c5514033559e" providerId="LiveId" clId="{469F49CA-E435-4454-9E88-482A40143FB5}" dt="2022-02-22T16:19:23.252" v="525" actId="478"/>
          <ac:picMkLst>
            <pc:docMk/>
            <pc:sldMk cId="2901251805" sldId="461"/>
            <ac:picMk id="3" creationId="{A7A084EB-5E4A-4A8F-9C11-649833037707}"/>
          </ac:picMkLst>
        </pc:picChg>
        <pc:picChg chg="add mod">
          <ac:chgData name="Traitet Thepbandansuk" userId="cdc7c5514033559e" providerId="LiveId" clId="{469F49CA-E435-4454-9E88-482A40143FB5}" dt="2022-02-22T16:28:54.910" v="727" actId="14100"/>
          <ac:picMkLst>
            <pc:docMk/>
            <pc:sldMk cId="2901251805" sldId="461"/>
            <ac:picMk id="6" creationId="{60DF5720-0CCC-489F-B089-ABEA8FE94D45}"/>
          </ac:picMkLst>
        </pc:picChg>
      </pc:sldChg>
      <pc:sldChg chg="add del">
        <pc:chgData name="Traitet Thepbandansuk" userId="cdc7c5514033559e" providerId="LiveId" clId="{469F49CA-E435-4454-9E88-482A40143FB5}" dt="2022-02-22T16:19:26.624" v="527"/>
        <pc:sldMkLst>
          <pc:docMk/>
          <pc:sldMk cId="1144075003" sldId="462"/>
        </pc:sldMkLst>
      </pc:sldChg>
      <pc:sldChg chg="addSp modSp new mod">
        <pc:chgData name="Traitet Thepbandansuk" userId="cdc7c5514033559e" providerId="LiveId" clId="{469F49CA-E435-4454-9E88-482A40143FB5}" dt="2022-02-22T16:21:13.315" v="575" actId="20577"/>
        <pc:sldMkLst>
          <pc:docMk/>
          <pc:sldMk cId="4088051577" sldId="462"/>
        </pc:sldMkLst>
        <pc:spChg chg="mod">
          <ac:chgData name="Traitet Thepbandansuk" userId="cdc7c5514033559e" providerId="LiveId" clId="{469F49CA-E435-4454-9E88-482A40143FB5}" dt="2022-02-22T16:21:13.315" v="575" actId="20577"/>
          <ac:spMkLst>
            <pc:docMk/>
            <pc:sldMk cId="4088051577" sldId="462"/>
            <ac:spMk id="2" creationId="{FB20F6A7-936B-4AA1-88B8-174DD07B41CA}"/>
          </ac:spMkLst>
        </pc:spChg>
        <pc:picChg chg="add">
          <ac:chgData name="Traitet Thepbandansuk" userId="cdc7c5514033559e" providerId="LiveId" clId="{469F49CA-E435-4454-9E88-482A40143FB5}" dt="2022-02-22T16:21:02.052" v="535" actId="22"/>
          <ac:picMkLst>
            <pc:docMk/>
            <pc:sldMk cId="4088051577" sldId="462"/>
            <ac:picMk id="4" creationId="{CEB19EC6-BA66-4335-8220-635DF43A1A85}"/>
          </ac:picMkLst>
        </pc:picChg>
      </pc:sldChg>
      <pc:sldChg chg="addSp delSp modSp add mod">
        <pc:chgData name="Traitet Thepbandansuk" userId="cdc7c5514033559e" providerId="LiveId" clId="{469F49CA-E435-4454-9E88-482A40143FB5}" dt="2022-02-23T17:49:18.496" v="1572"/>
        <pc:sldMkLst>
          <pc:docMk/>
          <pc:sldMk cId="673853204" sldId="463"/>
        </pc:sldMkLst>
        <pc:graphicFrameChg chg="mod modGraphic">
          <ac:chgData name="Traitet Thepbandansuk" userId="cdc7c5514033559e" providerId="LiveId" clId="{469F49CA-E435-4454-9E88-482A40143FB5}" dt="2022-02-23T17:49:18.496" v="1572"/>
          <ac:graphicFrameMkLst>
            <pc:docMk/>
            <pc:sldMk cId="673853204" sldId="463"/>
            <ac:graphicFrameMk id="5" creationId="{ABCE825A-7F22-4155-A963-499C54E0AB21}"/>
          </ac:graphicFrameMkLst>
        </pc:graphicFrameChg>
        <pc:picChg chg="add del mod">
          <ac:chgData name="Traitet Thepbandansuk" userId="cdc7c5514033559e" providerId="LiveId" clId="{469F49CA-E435-4454-9E88-482A40143FB5}" dt="2022-02-22T16:39:12.210" v="765" actId="478"/>
          <ac:picMkLst>
            <pc:docMk/>
            <pc:sldMk cId="673853204" sldId="463"/>
            <ac:picMk id="3" creationId="{478F1DEF-FA78-4049-A910-9E9C8BD5F392}"/>
          </ac:picMkLst>
        </pc:picChg>
        <pc:picChg chg="del">
          <ac:chgData name="Traitet Thepbandansuk" userId="cdc7c5514033559e" providerId="LiveId" clId="{469F49CA-E435-4454-9E88-482A40143FB5}" dt="2022-02-22T16:37:30.668" v="761" actId="478"/>
          <ac:picMkLst>
            <pc:docMk/>
            <pc:sldMk cId="673853204" sldId="463"/>
            <ac:picMk id="6" creationId="{60DF5720-0CCC-489F-B089-ABEA8FE94D45}"/>
          </ac:picMkLst>
        </pc:picChg>
        <pc:picChg chg="add mod">
          <ac:chgData name="Traitet Thepbandansuk" userId="cdc7c5514033559e" providerId="LiveId" clId="{469F49CA-E435-4454-9E88-482A40143FB5}" dt="2022-02-22T16:39:19.183" v="768" actId="14100"/>
          <ac:picMkLst>
            <pc:docMk/>
            <pc:sldMk cId="673853204" sldId="463"/>
            <ac:picMk id="8" creationId="{87081E07-B3EC-4B78-BA6C-4C03DF27C94A}"/>
          </ac:picMkLst>
        </pc:picChg>
      </pc:sldChg>
      <pc:sldChg chg="addSp modSp new mod">
        <pc:chgData name="Traitet Thepbandansuk" userId="cdc7c5514033559e" providerId="LiveId" clId="{469F49CA-E435-4454-9E88-482A40143FB5}" dt="2022-02-23T17:48:04.777" v="1571"/>
        <pc:sldMkLst>
          <pc:docMk/>
          <pc:sldMk cId="1834466779" sldId="464"/>
        </pc:sldMkLst>
        <pc:spChg chg="mod">
          <ac:chgData name="Traitet Thepbandansuk" userId="cdc7c5514033559e" providerId="LiveId" clId="{469F49CA-E435-4454-9E88-482A40143FB5}" dt="2022-02-22T16:58:39.966" v="805" actId="20577"/>
          <ac:spMkLst>
            <pc:docMk/>
            <pc:sldMk cId="1834466779" sldId="464"/>
            <ac:spMk id="2" creationId="{B9ED237D-2D2C-4D16-B72E-0452C2DF0AC9}"/>
          </ac:spMkLst>
        </pc:spChg>
        <pc:spChg chg="add mod">
          <ac:chgData name="Traitet Thepbandansuk" userId="cdc7c5514033559e" providerId="LiveId" clId="{469F49CA-E435-4454-9E88-482A40143FB5}" dt="2022-02-23T17:48:04.777" v="1571"/>
          <ac:spMkLst>
            <pc:docMk/>
            <pc:sldMk cId="1834466779" sldId="464"/>
            <ac:spMk id="3" creationId="{6EC69D4C-14C0-4FD0-AF02-9DA8BFB01F42}"/>
          </ac:spMkLst>
        </pc:spChg>
      </pc:sldChg>
      <pc:sldChg chg="addSp delSp modSp new mod">
        <pc:chgData name="Traitet Thepbandansuk" userId="cdc7c5514033559e" providerId="LiveId" clId="{469F49CA-E435-4454-9E88-482A40143FB5}" dt="2022-02-23T17:49:18.496" v="1572"/>
        <pc:sldMkLst>
          <pc:docMk/>
          <pc:sldMk cId="2376360854" sldId="465"/>
        </pc:sldMkLst>
        <pc:spChg chg="mod">
          <ac:chgData name="Traitet Thepbandansuk" userId="cdc7c5514033559e" providerId="LiveId" clId="{469F49CA-E435-4454-9E88-482A40143FB5}" dt="2022-02-22T17:17:22.483" v="939"/>
          <ac:spMkLst>
            <pc:docMk/>
            <pc:sldMk cId="2376360854" sldId="465"/>
            <ac:spMk id="2" creationId="{F4B7C64D-9814-4747-AA4A-A3E6C27C74FA}"/>
          </ac:spMkLst>
        </pc:spChg>
        <pc:spChg chg="add del mod">
          <ac:chgData name="Traitet Thepbandansuk" userId="cdc7c5514033559e" providerId="LiveId" clId="{469F49CA-E435-4454-9E88-482A40143FB5}" dt="2022-02-22T17:17:16.602" v="934" actId="478"/>
          <ac:spMkLst>
            <pc:docMk/>
            <pc:sldMk cId="2376360854" sldId="465"/>
            <ac:spMk id="3" creationId="{4170BC85-27B0-40B1-9EC1-913C538EBDB7}"/>
          </ac:spMkLst>
        </pc:spChg>
        <pc:spChg chg="add mod">
          <ac:chgData name="Traitet Thepbandansuk" userId="cdc7c5514033559e" providerId="LiveId" clId="{469F49CA-E435-4454-9E88-482A40143FB5}" dt="2022-02-23T17:49:18.496" v="1572"/>
          <ac:spMkLst>
            <pc:docMk/>
            <pc:sldMk cId="2376360854" sldId="465"/>
            <ac:spMk id="6" creationId="{7C2FDF34-8855-4EC6-9129-C987956F2C02}"/>
          </ac:spMkLst>
        </pc:spChg>
        <pc:spChg chg="add mod">
          <ac:chgData name="Traitet Thepbandansuk" userId="cdc7c5514033559e" providerId="LiveId" clId="{469F49CA-E435-4454-9E88-482A40143FB5}" dt="2022-02-22T17:56:10.729" v="959" actId="1076"/>
          <ac:spMkLst>
            <pc:docMk/>
            <pc:sldMk cId="2376360854" sldId="465"/>
            <ac:spMk id="9" creationId="{0A45814B-3CB8-4164-BB63-2CACB58931C1}"/>
          </ac:spMkLst>
        </pc:spChg>
        <pc:spChg chg="add mod">
          <ac:chgData name="Traitet Thepbandansuk" userId="cdc7c5514033559e" providerId="LiveId" clId="{469F49CA-E435-4454-9E88-482A40143FB5}" dt="2022-02-22T17:57:25.465" v="967" actId="1076"/>
          <ac:spMkLst>
            <pc:docMk/>
            <pc:sldMk cId="2376360854" sldId="465"/>
            <ac:spMk id="14" creationId="{A5D398A2-96AF-4B07-9CB6-D6FB1C2EA144}"/>
          </ac:spMkLst>
        </pc:spChg>
        <pc:picChg chg="add mod">
          <ac:chgData name="Traitet Thepbandansuk" userId="cdc7c5514033559e" providerId="LiveId" clId="{469F49CA-E435-4454-9E88-482A40143FB5}" dt="2022-02-22T17:17:30.481" v="943" actId="1076"/>
          <ac:picMkLst>
            <pc:docMk/>
            <pc:sldMk cId="2376360854" sldId="465"/>
            <ac:picMk id="5" creationId="{C5F5A9CA-E74E-4CE1-BA63-1545354BB4FE}"/>
          </ac:picMkLst>
        </pc:picChg>
        <pc:picChg chg="add mod">
          <ac:chgData name="Traitet Thepbandansuk" userId="cdc7c5514033559e" providerId="LiveId" clId="{469F49CA-E435-4454-9E88-482A40143FB5}" dt="2022-02-22T17:25:01.878" v="945" actId="1076"/>
          <ac:picMkLst>
            <pc:docMk/>
            <pc:sldMk cId="2376360854" sldId="465"/>
            <ac:picMk id="8" creationId="{1479B82A-48FA-4EA6-96F9-C2C225836E0E}"/>
          </ac:picMkLst>
        </pc:picChg>
        <pc:picChg chg="add mod">
          <ac:chgData name="Traitet Thepbandansuk" userId="cdc7c5514033559e" providerId="LiveId" clId="{469F49CA-E435-4454-9E88-482A40143FB5}" dt="2022-02-22T17:26:21.055" v="953" actId="1076"/>
          <ac:picMkLst>
            <pc:docMk/>
            <pc:sldMk cId="2376360854" sldId="465"/>
            <ac:picMk id="11" creationId="{DFB7352D-FEBA-49A5-89B9-204EAF9611A1}"/>
          </ac:picMkLst>
        </pc:picChg>
        <pc:picChg chg="add mod">
          <ac:chgData name="Traitet Thepbandansuk" userId="cdc7c5514033559e" providerId="LiveId" clId="{469F49CA-E435-4454-9E88-482A40143FB5}" dt="2022-02-22T17:52:56.905" v="958" actId="1076"/>
          <ac:picMkLst>
            <pc:docMk/>
            <pc:sldMk cId="2376360854" sldId="465"/>
            <ac:picMk id="13" creationId="{86F75E01-70F7-4BA8-BC1C-8B223C89A0D9}"/>
          </ac:picMkLst>
        </pc:picChg>
      </pc:sldChg>
      <pc:sldChg chg="addSp new mod">
        <pc:chgData name="Traitet Thepbandansuk" userId="cdc7c5514033559e" providerId="LiveId" clId="{469F49CA-E435-4454-9E88-482A40143FB5}" dt="2022-02-23T15:42:40.398" v="969" actId="22"/>
        <pc:sldMkLst>
          <pc:docMk/>
          <pc:sldMk cId="3442960333" sldId="466"/>
        </pc:sldMkLst>
        <pc:picChg chg="add">
          <ac:chgData name="Traitet Thepbandansuk" userId="cdc7c5514033559e" providerId="LiveId" clId="{469F49CA-E435-4454-9E88-482A40143FB5}" dt="2022-02-23T15:42:40.398" v="969" actId="22"/>
          <ac:picMkLst>
            <pc:docMk/>
            <pc:sldMk cId="3442960333" sldId="466"/>
            <ac:picMk id="4" creationId="{967BC115-A751-4204-B031-7904ED6ECE91}"/>
          </ac:picMkLst>
        </pc:picChg>
      </pc:sldChg>
      <pc:sldChg chg="addSp new mod">
        <pc:chgData name="Traitet Thepbandansuk" userId="cdc7c5514033559e" providerId="LiveId" clId="{469F49CA-E435-4454-9E88-482A40143FB5}" dt="2022-02-23T15:55:46.110" v="971" actId="22"/>
        <pc:sldMkLst>
          <pc:docMk/>
          <pc:sldMk cId="188464727" sldId="467"/>
        </pc:sldMkLst>
        <pc:picChg chg="add">
          <ac:chgData name="Traitet Thepbandansuk" userId="cdc7c5514033559e" providerId="LiveId" clId="{469F49CA-E435-4454-9E88-482A40143FB5}" dt="2022-02-23T15:55:46.110" v="971" actId="22"/>
          <ac:picMkLst>
            <pc:docMk/>
            <pc:sldMk cId="188464727" sldId="467"/>
            <ac:picMk id="4" creationId="{AF569911-E653-44F1-A318-1F046CF50C9E}"/>
          </ac:picMkLst>
        </pc:picChg>
      </pc:sldChg>
      <pc:sldChg chg="addSp modSp new mod">
        <pc:chgData name="Traitet Thepbandansuk" userId="cdc7c5514033559e" providerId="LiveId" clId="{469F49CA-E435-4454-9E88-482A40143FB5}" dt="2022-02-23T16:05:51.584" v="984" actId="1076"/>
        <pc:sldMkLst>
          <pc:docMk/>
          <pc:sldMk cId="2384941511" sldId="468"/>
        </pc:sldMkLst>
        <pc:spChg chg="mod">
          <ac:chgData name="Traitet Thepbandansuk" userId="cdc7c5514033559e" providerId="LiveId" clId="{469F49CA-E435-4454-9E88-482A40143FB5}" dt="2022-02-23T15:56:28.741" v="979" actId="20577"/>
          <ac:spMkLst>
            <pc:docMk/>
            <pc:sldMk cId="2384941511" sldId="468"/>
            <ac:spMk id="2" creationId="{B0D61C5F-30B7-402F-94D3-B5590B99D9AC}"/>
          </ac:spMkLst>
        </pc:spChg>
        <pc:picChg chg="add mod">
          <ac:chgData name="Traitet Thepbandansuk" userId="cdc7c5514033559e" providerId="LiveId" clId="{469F49CA-E435-4454-9E88-482A40143FB5}" dt="2022-02-23T15:56:26.200" v="975" actId="1076"/>
          <ac:picMkLst>
            <pc:docMk/>
            <pc:sldMk cId="2384941511" sldId="468"/>
            <ac:picMk id="4" creationId="{204FD280-4734-4C51-94F2-8CA1FD0BE51B}"/>
          </ac:picMkLst>
        </pc:picChg>
        <pc:picChg chg="add mod">
          <ac:chgData name="Traitet Thepbandansuk" userId="cdc7c5514033559e" providerId="LiveId" clId="{469F49CA-E435-4454-9E88-482A40143FB5}" dt="2022-02-23T16:05:42.375" v="982" actId="1076"/>
          <ac:picMkLst>
            <pc:docMk/>
            <pc:sldMk cId="2384941511" sldId="468"/>
            <ac:picMk id="6" creationId="{415FCDC0-D3E9-49D4-AB3C-114D74B6E37A}"/>
          </ac:picMkLst>
        </pc:picChg>
        <pc:picChg chg="add mod">
          <ac:chgData name="Traitet Thepbandansuk" userId="cdc7c5514033559e" providerId="LiveId" clId="{469F49CA-E435-4454-9E88-482A40143FB5}" dt="2022-02-23T16:05:51.584" v="984" actId="1076"/>
          <ac:picMkLst>
            <pc:docMk/>
            <pc:sldMk cId="2384941511" sldId="468"/>
            <ac:picMk id="8" creationId="{68AAF037-EF76-45EF-9E03-C6B6AB21FC7C}"/>
          </ac:picMkLst>
        </pc:picChg>
      </pc:sldChg>
      <pc:sldChg chg="addSp modSp new mod">
        <pc:chgData name="Traitet Thepbandansuk" userId="cdc7c5514033559e" providerId="LiveId" clId="{469F49CA-E435-4454-9E88-482A40143FB5}" dt="2022-02-23T17:49:18.496" v="1572"/>
        <pc:sldMkLst>
          <pc:docMk/>
          <pc:sldMk cId="698526573" sldId="469"/>
        </pc:sldMkLst>
        <pc:graphicFrameChg chg="add mod modGraphic">
          <ac:chgData name="Traitet Thepbandansuk" userId="cdc7c5514033559e" providerId="LiveId" clId="{469F49CA-E435-4454-9E88-482A40143FB5}" dt="2022-02-23T17:49:18.496" v="1572"/>
          <ac:graphicFrameMkLst>
            <pc:docMk/>
            <pc:sldMk cId="698526573" sldId="469"/>
            <ac:graphicFrameMk id="3" creationId="{5B7A72BF-B4B2-46C7-91E5-5D5564A4D781}"/>
          </ac:graphicFrameMkLst>
        </pc:graphicFrameChg>
      </pc:sldChg>
      <pc:sldChg chg="addSp new mod">
        <pc:chgData name="Traitet Thepbandansuk" userId="cdc7c5514033559e" providerId="LiveId" clId="{469F49CA-E435-4454-9E88-482A40143FB5}" dt="2022-02-23T16:14:18.862" v="1058" actId="22"/>
        <pc:sldMkLst>
          <pc:docMk/>
          <pc:sldMk cId="3191889119" sldId="470"/>
        </pc:sldMkLst>
        <pc:picChg chg="add">
          <ac:chgData name="Traitet Thepbandansuk" userId="cdc7c5514033559e" providerId="LiveId" clId="{469F49CA-E435-4454-9E88-482A40143FB5}" dt="2022-02-23T16:14:18.862" v="1058" actId="22"/>
          <ac:picMkLst>
            <pc:docMk/>
            <pc:sldMk cId="3191889119" sldId="470"/>
            <ac:picMk id="4" creationId="{90153639-2392-4E6D-8734-478D57B2D6D6}"/>
          </ac:picMkLst>
        </pc:picChg>
      </pc:sldChg>
      <pc:sldChg chg="addSp delSp modSp new mod modClrScheme chgLayout">
        <pc:chgData name="Traitet Thepbandansuk" userId="cdc7c5514033559e" providerId="LiveId" clId="{469F49CA-E435-4454-9E88-482A40143FB5}" dt="2022-02-23T17:49:18.496" v="1572"/>
        <pc:sldMkLst>
          <pc:docMk/>
          <pc:sldMk cId="61442684" sldId="471"/>
        </pc:sldMkLst>
        <pc:spChg chg="add mod">
          <ac:chgData name="Traitet Thepbandansuk" userId="cdc7c5514033559e" providerId="LiveId" clId="{469F49CA-E435-4454-9E88-482A40143FB5}" dt="2022-02-23T16:15:12.839" v="1065" actId="20577"/>
          <ac:spMkLst>
            <pc:docMk/>
            <pc:sldMk cId="61442684" sldId="471"/>
            <ac:spMk id="2" creationId="{F400A0E7-4DA5-45F9-B508-A305B1D8E002}"/>
          </ac:spMkLst>
        </pc:spChg>
        <pc:spChg chg="add del mod">
          <ac:chgData name="Traitet Thepbandansuk" userId="cdc7c5514033559e" providerId="LiveId" clId="{469F49CA-E435-4454-9E88-482A40143FB5}" dt="2022-02-23T16:17:10.641" v="1414" actId="21"/>
          <ac:spMkLst>
            <pc:docMk/>
            <pc:sldMk cId="61442684" sldId="471"/>
            <ac:spMk id="3" creationId="{7D033119-928E-47B4-A8E4-4275E20F91CA}"/>
          </ac:spMkLst>
        </pc:spChg>
        <pc:spChg chg="add del mod">
          <ac:chgData name="Traitet Thepbandansuk" userId="cdc7c5514033559e" providerId="LiveId" clId="{469F49CA-E435-4454-9E88-482A40143FB5}" dt="2022-02-23T16:18:09.700" v="1423" actId="478"/>
          <ac:spMkLst>
            <pc:docMk/>
            <pc:sldMk cId="61442684" sldId="471"/>
            <ac:spMk id="5" creationId="{90F9674A-C72A-42A0-BD5E-AB3ED233C501}"/>
          </ac:spMkLst>
        </pc:spChg>
        <pc:graphicFrameChg chg="add mod modGraphic">
          <ac:chgData name="Traitet Thepbandansuk" userId="cdc7c5514033559e" providerId="LiveId" clId="{469F49CA-E435-4454-9E88-482A40143FB5}" dt="2022-02-23T17:49:18.496" v="1572"/>
          <ac:graphicFrameMkLst>
            <pc:docMk/>
            <pc:sldMk cId="61442684" sldId="471"/>
            <ac:graphicFrameMk id="4" creationId="{2C365BC1-254A-48FC-B251-F0C49B9040B0}"/>
          </ac:graphicFrameMkLst>
        </pc:graphicFrameChg>
      </pc:sldChg>
      <pc:sldChg chg="addSp modSp new mod">
        <pc:chgData name="Traitet Thepbandansuk" userId="cdc7c5514033559e" providerId="LiveId" clId="{469F49CA-E435-4454-9E88-482A40143FB5}" dt="2022-02-23T17:49:18.496" v="1572"/>
        <pc:sldMkLst>
          <pc:docMk/>
          <pc:sldMk cId="1390944765" sldId="472"/>
        </pc:sldMkLst>
        <pc:spChg chg="add mod">
          <ac:chgData name="Traitet Thepbandansuk" userId="cdc7c5514033559e" providerId="LiveId" clId="{469F49CA-E435-4454-9E88-482A40143FB5}" dt="2022-02-23T17:49:18.496" v="1572"/>
          <ac:spMkLst>
            <pc:docMk/>
            <pc:sldMk cId="1390944765" sldId="472"/>
            <ac:spMk id="5" creationId="{BA0AA260-EB6D-411F-9A7A-63DDD43A0A0E}"/>
          </ac:spMkLst>
        </pc:spChg>
        <pc:picChg chg="add mod">
          <ac:chgData name="Traitet Thepbandansuk" userId="cdc7c5514033559e" providerId="LiveId" clId="{469F49CA-E435-4454-9E88-482A40143FB5}" dt="2022-02-23T16:59:42.264" v="1508" actId="14100"/>
          <ac:picMkLst>
            <pc:docMk/>
            <pc:sldMk cId="1390944765" sldId="472"/>
            <ac:picMk id="4" creationId="{1B69034B-C257-47E8-A3F2-8B2B42D00899}"/>
          </ac:picMkLst>
        </pc:picChg>
      </pc:sldChg>
      <pc:sldChg chg="addSp modSp new mod">
        <pc:chgData name="Traitet Thepbandansuk" userId="cdc7c5514033559e" providerId="LiveId" clId="{469F49CA-E435-4454-9E88-482A40143FB5}" dt="2022-02-23T17:16:05.200" v="1524" actId="14100"/>
        <pc:sldMkLst>
          <pc:docMk/>
          <pc:sldMk cId="1657981064" sldId="473"/>
        </pc:sldMkLst>
        <pc:spChg chg="mod">
          <ac:chgData name="Traitet Thepbandansuk" userId="cdc7c5514033559e" providerId="LiveId" clId="{469F49CA-E435-4454-9E88-482A40143FB5}" dt="2022-02-23T17:16:01.933" v="1523"/>
          <ac:spMkLst>
            <pc:docMk/>
            <pc:sldMk cId="1657981064" sldId="473"/>
            <ac:spMk id="2" creationId="{F9C58F82-C1CC-4FBB-8C53-4FAE7C875B8D}"/>
          </ac:spMkLst>
        </pc:spChg>
        <pc:picChg chg="add mod">
          <ac:chgData name="Traitet Thepbandansuk" userId="cdc7c5514033559e" providerId="LiveId" clId="{469F49CA-E435-4454-9E88-482A40143FB5}" dt="2022-02-23T17:16:05.200" v="1524" actId="14100"/>
          <ac:picMkLst>
            <pc:docMk/>
            <pc:sldMk cId="1657981064" sldId="473"/>
            <ac:picMk id="4" creationId="{5329E486-4679-4188-960A-F2747B476021}"/>
          </ac:picMkLst>
        </pc:picChg>
      </pc:sldChg>
      <pc:sldChg chg="addSp modSp new mod modClrScheme chgLayout">
        <pc:chgData name="Traitet Thepbandansuk" userId="cdc7c5514033559e" providerId="LiveId" clId="{469F49CA-E435-4454-9E88-482A40143FB5}" dt="2022-02-23T17:49:18.496" v="1572"/>
        <pc:sldMkLst>
          <pc:docMk/>
          <pc:sldMk cId="156260053" sldId="474"/>
        </pc:sldMkLst>
        <pc:spChg chg="add mod">
          <ac:chgData name="Traitet Thepbandansuk" userId="cdc7c5514033559e" providerId="LiveId" clId="{469F49CA-E435-4454-9E88-482A40143FB5}" dt="2022-02-23T17:17:29.702" v="1545" actId="20577"/>
          <ac:spMkLst>
            <pc:docMk/>
            <pc:sldMk cId="156260053" sldId="474"/>
            <ac:spMk id="2" creationId="{C7D6F607-0BEB-45DA-A363-286B80917D41}"/>
          </ac:spMkLst>
        </pc:spChg>
        <pc:spChg chg="add mod">
          <ac:chgData name="Traitet Thepbandansuk" userId="cdc7c5514033559e" providerId="LiveId" clId="{469F49CA-E435-4454-9E88-482A40143FB5}" dt="2022-02-23T17:49:18.496" v="1572"/>
          <ac:spMkLst>
            <pc:docMk/>
            <pc:sldMk cId="156260053" sldId="474"/>
            <ac:spMk id="3" creationId="{7D8739B0-19A1-477D-9CE2-DE61891DE76A}"/>
          </ac:spMkLst>
        </pc:spChg>
      </pc:sldChg>
      <pc:sldChg chg="modSp add mod">
        <pc:chgData name="Traitet Thepbandansuk" userId="cdc7c5514033559e" providerId="LiveId" clId="{469F49CA-E435-4454-9E88-482A40143FB5}" dt="2022-02-23T17:49:18.496" v="1572"/>
        <pc:sldMkLst>
          <pc:docMk/>
          <pc:sldMk cId="3642651648" sldId="475"/>
        </pc:sldMkLst>
        <pc:spChg chg="mod">
          <ac:chgData name="Traitet Thepbandansuk" userId="cdc7c5514033559e" providerId="LiveId" clId="{469F49CA-E435-4454-9E88-482A40143FB5}" dt="2022-02-23T17:49:18.496" v="1572"/>
          <ac:spMkLst>
            <pc:docMk/>
            <pc:sldMk cId="3642651648" sldId="475"/>
            <ac:spMk id="3" creationId="{7D8739B0-19A1-477D-9CE2-DE61891DE76A}"/>
          </ac:spMkLst>
        </pc:spChg>
      </pc:sldChg>
      <pc:sldChg chg="addSp modSp new mod">
        <pc:chgData name="Traitet Thepbandansuk" userId="cdc7c5514033559e" providerId="LiveId" clId="{469F49CA-E435-4454-9E88-482A40143FB5}" dt="2022-02-23T18:59:55.970" v="1577"/>
        <pc:sldMkLst>
          <pc:docMk/>
          <pc:sldMk cId="353098741" sldId="476"/>
        </pc:sldMkLst>
        <pc:spChg chg="mod">
          <ac:chgData name="Traitet Thepbandansuk" userId="cdc7c5514033559e" providerId="LiveId" clId="{469F49CA-E435-4454-9E88-482A40143FB5}" dt="2022-02-23T18:59:55.970" v="1577"/>
          <ac:spMkLst>
            <pc:docMk/>
            <pc:sldMk cId="353098741" sldId="476"/>
            <ac:spMk id="2" creationId="{318BA898-EDA9-4889-AAA5-27370A534F11}"/>
          </ac:spMkLst>
        </pc:spChg>
        <pc:picChg chg="add mod">
          <ac:chgData name="Traitet Thepbandansuk" userId="cdc7c5514033559e" providerId="LiveId" clId="{469F49CA-E435-4454-9E88-482A40143FB5}" dt="2022-02-23T18:59:52.799" v="1576" actId="1076"/>
          <ac:picMkLst>
            <pc:docMk/>
            <pc:sldMk cId="353098741" sldId="476"/>
            <ac:picMk id="4" creationId="{514E7CFD-5093-4DD0-89EC-BB9CAD5FBA2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B8AE93-5721-4026-809F-370F26D630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a:extLst>
              <a:ext uri="{FF2B5EF4-FFF2-40B4-BE49-F238E27FC236}">
                <a16:creationId xmlns:a16="http://schemas.microsoft.com/office/drawing/2014/main" id="{8CB3D0CA-F2F4-44FD-9EC8-4B9862D7B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A2A7E-56C3-42AA-9156-AEABA577C062}" type="datetimeFigureOut">
              <a:rPr lang="th-TH" smtClean="0"/>
              <a:t>24/02/65</a:t>
            </a:fld>
            <a:endParaRPr lang="th-TH"/>
          </a:p>
        </p:txBody>
      </p:sp>
      <p:sp>
        <p:nvSpPr>
          <p:cNvPr id="4" name="Footer Placeholder 3">
            <a:extLst>
              <a:ext uri="{FF2B5EF4-FFF2-40B4-BE49-F238E27FC236}">
                <a16:creationId xmlns:a16="http://schemas.microsoft.com/office/drawing/2014/main" id="{FC6E80FB-58FB-4536-BBF2-9F764F909E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5" name="Slide Number Placeholder 4">
            <a:extLst>
              <a:ext uri="{FF2B5EF4-FFF2-40B4-BE49-F238E27FC236}">
                <a16:creationId xmlns:a16="http://schemas.microsoft.com/office/drawing/2014/main" id="{E7E0FE60-EC33-461A-9CDB-4C20F5B0B0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DCA00E-6827-45E2-B1BC-6BB1FDD1AC61}" type="slidenum">
              <a:rPr lang="th-TH" smtClean="0"/>
              <a:t>‹#›</a:t>
            </a:fld>
            <a:endParaRPr lang="th-TH"/>
          </a:p>
        </p:txBody>
      </p:sp>
    </p:spTree>
    <p:extLst>
      <p:ext uri="{BB962C8B-B14F-4D97-AF65-F5344CB8AC3E}">
        <p14:creationId xmlns:p14="http://schemas.microsoft.com/office/powerpoint/2010/main" val="4185915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805D4-B8A8-454F-90F6-0A8987438DEE}" type="datetimeFigureOut">
              <a:rPr lang="th-TH" smtClean="0"/>
              <a:t>24/02/65</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8048F-B1B0-43DC-ACCD-821B56A9BEF6}" type="slidenum">
              <a:rPr lang="th-TH" smtClean="0"/>
              <a:t>‹#›</a:t>
            </a:fld>
            <a:endParaRPr lang="th-TH"/>
          </a:p>
        </p:txBody>
      </p:sp>
    </p:spTree>
    <p:extLst>
      <p:ext uri="{BB962C8B-B14F-4D97-AF65-F5344CB8AC3E}">
        <p14:creationId xmlns:p14="http://schemas.microsoft.com/office/powerpoint/2010/main" val="319872802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C328048F-B1B0-43DC-ACCD-821B56A9BEF6}" type="slidenum">
              <a:rPr lang="th-TH" smtClean="0"/>
              <a:t>1</a:t>
            </a:fld>
            <a:endParaRPr lang="th-TH"/>
          </a:p>
        </p:txBody>
      </p:sp>
    </p:spTree>
    <p:extLst>
      <p:ext uri="{BB962C8B-B14F-4D97-AF65-F5344CB8AC3E}">
        <p14:creationId xmlns:p14="http://schemas.microsoft.com/office/powerpoint/2010/main" val="310847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9834-F524-45FF-AA0A-2986771FC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FCCAEF3B-72BE-4707-A983-DEC9DFE50B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Tree>
    <p:extLst>
      <p:ext uri="{BB962C8B-B14F-4D97-AF65-F5344CB8AC3E}">
        <p14:creationId xmlns:p14="http://schemas.microsoft.com/office/powerpoint/2010/main" val="264374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54A0-118E-48AC-8CB8-3D2FA13C56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4A3F2D46-8F77-4745-B394-8A057C8C0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59A19EDB-E784-4D30-A49F-83ED2C16A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1721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D627-04AF-43D5-B724-F15B8354D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4EEEE109-0E6E-466B-BDA3-A52FE54AF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676B0CA7-D71A-4063-8C8F-2008CF818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0577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D62C-5540-4293-B7AE-D700309536F0}"/>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14DB8BF7-5501-4800-A50C-6F2AFC3442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38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4FCD5-F085-4CC4-AADA-B623317E86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0209975B-9205-45E2-AB2D-E8225DDAE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14550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ey_Dk_content">
    <p:spTree>
      <p:nvGrpSpPr>
        <p:cNvPr id="1" name=""/>
        <p:cNvGrpSpPr/>
        <p:nvPr/>
      </p:nvGrpSpPr>
      <p:grpSpPr>
        <a:xfrm>
          <a:off x="0" y="0"/>
          <a:ext cx="0" cy="0"/>
          <a:chOff x="0" y="0"/>
          <a:chExt cx="0" cy="0"/>
        </a:xfrm>
      </p:grpSpPr>
      <p:sp>
        <p:nvSpPr>
          <p:cNvPr id="6" name="Rectangle 5"/>
          <p:cNvSpPr/>
          <p:nvPr userDrawn="1"/>
        </p:nvSpPr>
        <p:spPr>
          <a:xfrm>
            <a:off x="0" y="1"/>
            <a:ext cx="121920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sp>
        <p:nvSpPr>
          <p:cNvPr id="7" name="Title Placeholder 1"/>
          <p:cNvSpPr>
            <a:spLocks noGrp="1"/>
          </p:cNvSpPr>
          <p:nvPr>
            <p:ph type="title"/>
          </p:nvPr>
        </p:nvSpPr>
        <p:spPr>
          <a:xfrm>
            <a:off x="609600" y="157163"/>
            <a:ext cx="10972800" cy="503238"/>
          </a:xfrm>
          <a:prstGeom prst="rect">
            <a:avLst/>
          </a:prstGeom>
        </p:spPr>
        <p:txBody>
          <a:bodyPr vert="horz" lIns="0" tIns="0" rIns="0" bIns="0" rtlCol="0" anchor="t">
            <a:normAutofit/>
          </a:bodyPr>
          <a:lstStyle>
            <a:lvl1pPr>
              <a:defRPr sz="2400">
                <a:solidFill>
                  <a:schemeClr val="bg1"/>
                </a:solidFill>
                <a:latin typeface="+mj-lt"/>
                <a:ea typeface="Segoe UI Historic" panose="020B0502040204020203" pitchFamily="34" charset="0"/>
                <a:cs typeface="Segoe UI Semibold" panose="020B0702040204020203" pitchFamily="34" charset="0"/>
              </a:defRPr>
            </a:lvl1pPr>
          </a:lstStyle>
          <a:p>
            <a:r>
              <a:rPr lang="en-US"/>
              <a:t>Click to edit Master title style</a:t>
            </a:r>
          </a:p>
        </p:txBody>
      </p:sp>
      <p:sp>
        <p:nvSpPr>
          <p:cNvPr id="4" name="Footer Placeholder 4"/>
          <p:cNvSpPr txBox="1">
            <a:spLocks/>
          </p:cNvSpPr>
          <p:nvPr userDrawn="1"/>
        </p:nvSpPr>
        <p:spPr>
          <a:xfrm>
            <a:off x="10416103" y="111926"/>
            <a:ext cx="1631092" cy="351624"/>
          </a:xfrm>
          <a:prstGeom prst="rect">
            <a:avLst/>
          </a:prstGeom>
          <a:noFill/>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F19F08-8931-418A-A4AE-D7B305D507C0}" type="slidenum">
              <a:rPr kumimoji="0" lang="en-US" sz="2400" b="0" i="0" u="none" strike="noStrike" kern="1200" cap="none" spc="0" normalizeH="0" baseline="0" noProof="0" smtClean="0">
                <a:ln>
                  <a:noFill/>
                </a:ln>
                <a:solidFill>
                  <a:schemeClr val="bg1"/>
                </a:solidFill>
                <a:effectLst/>
                <a:uLnTx/>
                <a:uFillTx/>
                <a:latin typeface="Segoe UI Light" panose="020B0502040204020203" pitchFamily="34" charset="0"/>
                <a:ea typeface="+mn-ea"/>
                <a:cs typeface="Segoe UI Light" panose="020B0502040204020203"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2933001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8DB2-8534-434A-AC21-DBD2972D07C8}"/>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1E0091C-7DB7-4003-ABB8-B456EFC747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8213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29E8-DAFF-4725-831F-4D13FE471E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2BF79A09-F88A-4827-BECF-10935E89D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6332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AF36-BD75-486C-8540-EE146505073D}"/>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008E3631-EEEB-43E3-8D13-4411C3A696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CC2F3227-46B2-4FDB-A4A3-A78EA5684B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703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F74-F70C-4243-AC32-B192189483FB}"/>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22BEEC36-E8D6-4D15-B23B-47E619892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7E0A2-1A4F-482C-B51F-44F1B3F99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E8ACA57E-78AC-4629-B4C1-10241933C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D3E2C-50D3-4292-8E8A-14BB5F700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195832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p:txBody>
          <a:bodyPr/>
          <a:lstStyle/>
          <a:p>
            <a:r>
              <a:rPr lang="en-US"/>
              <a:t>Click to edit Master title style</a:t>
            </a:r>
            <a:endParaRPr lang="th-TH"/>
          </a:p>
        </p:txBody>
      </p:sp>
    </p:spTree>
    <p:extLst>
      <p:ext uri="{BB962C8B-B14F-4D97-AF65-F5344CB8AC3E}">
        <p14:creationId xmlns:p14="http://schemas.microsoft.com/office/powerpoint/2010/main" val="234307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3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504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600075"/>
          </a:xfrm>
        </p:spPr>
        <p:txBody>
          <a:bodyPr>
            <a:normAutofit/>
          </a:bodyPr>
          <a:lstStyle>
            <a:lvl1pPr>
              <a:defRPr sz="3200">
                <a:solidFill>
                  <a:schemeClr val="bg1"/>
                </a:solidFill>
              </a:defRPr>
            </a:lvl1pPr>
          </a:lstStyle>
          <a:p>
            <a:r>
              <a:rPr lang="en-US" dirty="0"/>
              <a:t>Click to edit Master title style</a:t>
            </a:r>
            <a:endParaRPr lang="th-TH" dirty="0"/>
          </a:p>
        </p:txBody>
      </p:sp>
      <p:sp>
        <p:nvSpPr>
          <p:cNvPr id="7" name="Parallelogram 6">
            <a:extLst>
              <a:ext uri="{FF2B5EF4-FFF2-40B4-BE49-F238E27FC236}">
                <a16:creationId xmlns:a16="http://schemas.microsoft.com/office/drawing/2014/main" id="{5B718B66-A5D7-48BB-94C8-9FB13906AF5C}"/>
              </a:ext>
            </a:extLst>
          </p:cNvPr>
          <p:cNvSpPr/>
          <p:nvPr userDrawn="1"/>
        </p:nvSpPr>
        <p:spPr>
          <a:xfrm>
            <a:off x="10502900" y="0"/>
            <a:ext cx="1689100" cy="504823"/>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endParaRPr lang="ja-JP" alt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619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F3736A-0617-4931-A449-CA8FB0C04A75}"/>
              </a:ext>
            </a:extLst>
          </p:cNvPr>
          <p:cNvSpPr/>
          <p:nvPr userDrawn="1"/>
        </p:nvSpPr>
        <p:spPr>
          <a:xfrm>
            <a:off x="0" y="0"/>
            <a:ext cx="12192000" cy="885825"/>
          </a:xfrm>
          <a:prstGeom prst="rect">
            <a:avLst/>
          </a:prstGeom>
          <a:solidFill>
            <a:srgbClr val="593E8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E2C5F865-AFB1-4457-A9BC-5BFB69838416}"/>
              </a:ext>
            </a:extLst>
          </p:cNvPr>
          <p:cNvSpPr>
            <a:spLocks noGrp="1"/>
          </p:cNvSpPr>
          <p:nvPr>
            <p:ph type="title"/>
          </p:nvPr>
        </p:nvSpPr>
        <p:spPr>
          <a:xfrm>
            <a:off x="838200" y="0"/>
            <a:ext cx="10515600" cy="1044575"/>
          </a:xfrm>
        </p:spPr>
        <p:txBody>
          <a:bodyPr/>
          <a:lstStyle>
            <a:lvl1pPr>
              <a:defRPr>
                <a:solidFill>
                  <a:schemeClr val="bg1"/>
                </a:solidFill>
              </a:defRPr>
            </a:lvl1pPr>
          </a:lstStyle>
          <a:p>
            <a:r>
              <a:rPr lang="en-US" dirty="0"/>
              <a:t>Click to edit Master title style</a:t>
            </a:r>
            <a:endParaRPr lang="th-TH" dirty="0"/>
          </a:p>
        </p:txBody>
      </p:sp>
      <p:sp>
        <p:nvSpPr>
          <p:cNvPr id="6" name="Parallelogram 5">
            <a:extLst>
              <a:ext uri="{FF2B5EF4-FFF2-40B4-BE49-F238E27FC236}">
                <a16:creationId xmlns:a16="http://schemas.microsoft.com/office/drawing/2014/main" id="{E8B6D5EA-BC8F-4EBB-9B7B-67B7641342BC}"/>
              </a:ext>
            </a:extLst>
          </p:cNvPr>
          <p:cNvSpPr/>
          <p:nvPr userDrawn="1"/>
        </p:nvSpPr>
        <p:spPr>
          <a:xfrm>
            <a:off x="10401300" y="0"/>
            <a:ext cx="1790700" cy="885824"/>
          </a:xfrm>
          <a:prstGeom prst="parallelogram">
            <a:avLst>
              <a:gd name="adj" fmla="val 0"/>
            </a:avLst>
          </a:prstGeom>
          <a:gradFill flip="none" rotWithShape="1">
            <a:gsLst>
              <a:gs pos="0">
                <a:srgbClr val="593E86"/>
              </a:gs>
              <a:gs pos="100000">
                <a:srgbClr val="281C3C"/>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r"/>
            <a:r>
              <a:rPr lang="th-TH"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หน้า</a:t>
            </a:r>
            <a:r>
              <a:rPr lang="en-US" altLang="ja-JP" sz="1600" dirty="0">
                <a:solidFill>
                  <a:schemeClr val="bg1"/>
                </a:solidFill>
                <a:latin typeface="Segoe UI" panose="020B0502040204020203" pitchFamily="34" charset="0"/>
                <a:ea typeface="メイリオ" panose="020B0604030504040204" pitchFamily="50" charset="-128"/>
                <a:cs typeface="Segoe UI" panose="020B0502040204020203" pitchFamily="34" charset="0"/>
              </a:rPr>
              <a:t> </a:t>
            </a:r>
            <a:fld id="{DD04DF85-ADCB-4E8A-A23F-C9CEF091EC87}" type="slidenum">
              <a:rPr lang="ja-JP" altLang="en-US" sz="16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lvl="0" algn="r"/>
              <a:t>‹#›</a:t>
            </a:fld>
            <a:endParaRPr lang="ja-JP" altLang="en-US" sz="1600" dirty="0">
              <a:solidFill>
                <a:schemeClr val="bg1"/>
              </a:solidFill>
              <a:latin typeface="Segoe UI" panose="020B0502040204020203" pitchFamily="34" charset="0"/>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372548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05B54-2184-4252-9E53-774D6E210E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5D559970-0453-474A-87A1-91B96CB36F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24" name="Rectangle 23">
            <a:extLst>
              <a:ext uri="{FF2B5EF4-FFF2-40B4-BE49-F238E27FC236}">
                <a16:creationId xmlns:a16="http://schemas.microsoft.com/office/drawing/2014/main" id="{6AC0C2A1-2F2D-4976-B048-5EC0C97EC1BD}"/>
              </a:ext>
            </a:extLst>
          </p:cNvPr>
          <p:cNvSpPr/>
          <p:nvPr userDrawn="1"/>
        </p:nvSpPr>
        <p:spPr>
          <a:xfrm>
            <a:off x="5372100" y="6601370"/>
            <a:ext cx="6819900" cy="2566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highlight>
                <a:srgbClr val="405395"/>
              </a:highlight>
            </a:endParaRPr>
          </a:p>
        </p:txBody>
      </p:sp>
      <p:sp>
        <p:nvSpPr>
          <p:cNvPr id="25" name="Rectangle 24">
            <a:extLst>
              <a:ext uri="{FF2B5EF4-FFF2-40B4-BE49-F238E27FC236}">
                <a16:creationId xmlns:a16="http://schemas.microsoft.com/office/drawing/2014/main" id="{327399D4-3383-4D04-9AEF-E2690A63F87B}"/>
              </a:ext>
            </a:extLst>
          </p:cNvPr>
          <p:cNvSpPr/>
          <p:nvPr userDrawn="1"/>
        </p:nvSpPr>
        <p:spPr>
          <a:xfrm>
            <a:off x="1504551" y="6601370"/>
            <a:ext cx="4248549" cy="256630"/>
          </a:xfrm>
          <a:prstGeom prst="rect">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26" name="Right Triangle 25">
            <a:extLst>
              <a:ext uri="{FF2B5EF4-FFF2-40B4-BE49-F238E27FC236}">
                <a16:creationId xmlns:a16="http://schemas.microsoft.com/office/drawing/2014/main" id="{7A57DC1F-A1BB-4FEF-B880-E7FA06A57787}"/>
              </a:ext>
            </a:extLst>
          </p:cNvPr>
          <p:cNvSpPr/>
          <p:nvPr userDrawn="1"/>
        </p:nvSpPr>
        <p:spPr>
          <a:xfrm flipH="1">
            <a:off x="5645150" y="6601370"/>
            <a:ext cx="107950" cy="25663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1" name="TextBox 30">
            <a:extLst>
              <a:ext uri="{FF2B5EF4-FFF2-40B4-BE49-F238E27FC236}">
                <a16:creationId xmlns:a16="http://schemas.microsoft.com/office/drawing/2014/main" id="{61DFB7FA-3607-4836-82CF-31D31526E57F}"/>
              </a:ext>
            </a:extLst>
          </p:cNvPr>
          <p:cNvSpPr txBox="1"/>
          <p:nvPr userDrawn="1"/>
        </p:nvSpPr>
        <p:spPr>
          <a:xfrm>
            <a:off x="128687" y="6539814"/>
            <a:ext cx="1295845" cy="400110"/>
          </a:xfrm>
          <a:prstGeom prst="rect">
            <a:avLst/>
          </a:prstGeom>
          <a:noFill/>
        </p:spPr>
        <p:txBody>
          <a:bodyPr wrap="square" rtlCol="0">
            <a:spAutoFit/>
          </a:bodyPr>
          <a:lstStyle/>
          <a:p>
            <a:r>
              <a:rPr lang="en-US" sz="2000" b="1" i="1" spc="300" dirty="0">
                <a:solidFill>
                  <a:srgbClr val="002060"/>
                </a:solidFill>
                <a:latin typeface="Arial Black" panose="020B0A04020102020204" pitchFamily="34" charset="0"/>
              </a:rPr>
              <a:t>AISIN</a:t>
            </a:r>
            <a:endParaRPr lang="th-TH" sz="2000" b="1" i="1" spc="300" dirty="0">
              <a:solidFill>
                <a:srgbClr val="002060"/>
              </a:solidFill>
              <a:latin typeface="Arial Black" panose="020B0A04020102020204" pitchFamily="34" charset="0"/>
            </a:endParaRPr>
          </a:p>
        </p:txBody>
      </p:sp>
      <p:sp>
        <p:nvSpPr>
          <p:cNvPr id="32" name="TextBox 31">
            <a:extLst>
              <a:ext uri="{FF2B5EF4-FFF2-40B4-BE49-F238E27FC236}">
                <a16:creationId xmlns:a16="http://schemas.microsoft.com/office/drawing/2014/main" id="{A48E0D60-CC8F-4C4F-83A9-E4F9FB65A256}"/>
              </a:ext>
            </a:extLst>
          </p:cNvPr>
          <p:cNvSpPr txBox="1"/>
          <p:nvPr userDrawn="1"/>
        </p:nvSpPr>
        <p:spPr>
          <a:xfrm>
            <a:off x="1504552" y="6570592"/>
            <a:ext cx="4119862" cy="338554"/>
          </a:xfrm>
          <a:prstGeom prst="rect">
            <a:avLst/>
          </a:prstGeom>
          <a:noFill/>
        </p:spPr>
        <p:txBody>
          <a:bodyPr wrap="square" rtlCol="0">
            <a:noAutofit/>
          </a:bodyPr>
          <a:lstStyle/>
          <a:p>
            <a:r>
              <a:rPr lang="en-US" sz="1600" spc="600" dirty="0">
                <a:solidFill>
                  <a:schemeClr val="bg1"/>
                </a:solidFill>
                <a:latin typeface="+mj-lt"/>
                <a:cs typeface="+mj-cs"/>
              </a:rPr>
              <a:t>WISS- LARAVEL</a:t>
            </a:r>
            <a:endParaRPr lang="th-TH" sz="1600" spc="600" dirty="0">
              <a:solidFill>
                <a:schemeClr val="bg1"/>
              </a:solidFill>
              <a:latin typeface="+mj-lt"/>
              <a:cs typeface="+mj-cs"/>
            </a:endParaRPr>
          </a:p>
        </p:txBody>
      </p:sp>
      <p:sp>
        <p:nvSpPr>
          <p:cNvPr id="34" name="TextBox 33">
            <a:extLst>
              <a:ext uri="{FF2B5EF4-FFF2-40B4-BE49-F238E27FC236}">
                <a16:creationId xmlns:a16="http://schemas.microsoft.com/office/drawing/2014/main" id="{2FC20A38-BABE-4B40-B1D5-EE7FA7C4958B}"/>
              </a:ext>
            </a:extLst>
          </p:cNvPr>
          <p:cNvSpPr txBox="1"/>
          <p:nvPr userDrawn="1"/>
        </p:nvSpPr>
        <p:spPr>
          <a:xfrm>
            <a:off x="5833119" y="6601370"/>
            <a:ext cx="4581525" cy="276999"/>
          </a:xfrm>
          <a:prstGeom prst="rect">
            <a:avLst/>
          </a:prstGeom>
          <a:noFill/>
        </p:spPr>
        <p:txBody>
          <a:bodyPr wrap="square" rtlCol="0">
            <a:spAutoFit/>
          </a:bodyPr>
          <a:lstStyle/>
          <a:p>
            <a:r>
              <a:rPr lang="en-US" sz="1200" b="0" i="0" spc="600" dirty="0">
                <a:solidFill>
                  <a:schemeClr val="bg1"/>
                </a:solidFill>
                <a:effectLst/>
                <a:latin typeface="+mj-lt"/>
                <a:cs typeface="+mj-cs"/>
              </a:rPr>
              <a:t>WEB INTEFACE SELF - SERVICE</a:t>
            </a:r>
            <a:endParaRPr lang="th-TH" sz="1800" spc="600" dirty="0">
              <a:solidFill>
                <a:schemeClr val="bg1"/>
              </a:solidFill>
              <a:latin typeface="+mj-lt"/>
              <a:cs typeface="+mj-cs"/>
            </a:endParaRPr>
          </a:p>
        </p:txBody>
      </p:sp>
    </p:spTree>
    <p:extLst>
      <p:ext uri="{BB962C8B-B14F-4D97-AF65-F5344CB8AC3E}">
        <p14:creationId xmlns:p14="http://schemas.microsoft.com/office/powerpoint/2010/main" val="429356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technofaq.org/posts/2015/12/mobile-payroll-app-your-passkey-to-employee-empowermen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traitet/wissdemo01.git"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127.0.0.1:8000/api/wiss-apis/c" TargetMode="External"/><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127.0.0.1:8000/api/photos/9999" TargetMode="External"/><Relationship Id="rId2" Type="http://schemas.openxmlformats.org/officeDocument/2006/relationships/hyperlink" Target="http://127.0.0.1:8000/api/photos" TargetMode="Externa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hyperlink" Target="http://127.0.0.1:8000/api/wiss-apis"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hyperlink" Target="https://medium.com/@anurat/%E0%B9%80%E0%B8%8A%E0%B8%B7%E0%B9%88%E0%B8%AD%E0%B8%A1%E0%B8%95%E0%B9%88%E0%B8%AD-sql-server-%E0%B8%81%E0%B8%B1%E0%B8%9A-laravel-%E0%B8%9A%E0%B8%99-windows-d724aec1ea02"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stackoverflow.com/questions/62955122/how-do-i-connect-laravel-7-to-microsoft-sql-server" TargetMode="External"/><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hyperlink" Target="http://stackoverflow.com/questions/33148455/mvc-in-php-framework"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hyperlink" Target="http://localhost:8080/phpmyadmin/" TargetMode="Externa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127.0.0.1:8000/"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positronx.io/laravel-contact-form-example-tutorial/" TargetMode="External"/><Relationship Id="rId2" Type="http://schemas.openxmlformats.org/officeDocument/2006/relationships/hyperlink" Target="https://auth0.com/blog/build-a-laravel-6-app-with-authentication/" TargetMode="External"/><Relationship Id="rId1" Type="http://schemas.openxmlformats.org/officeDocument/2006/relationships/slideLayout" Target="../slideLayouts/slideLayout9.xml"/><Relationship Id="rId5" Type="http://schemas.openxmlformats.org/officeDocument/2006/relationships/hyperlink" Target="https://seenual.com/laravel-%E0%B8%81%E0%B8%B2%E0%B8%A3%E0%B9%83%E0%B8%8A%E0%B9%89%E0%B8%87%E0%B8%B2%E0%B8%99-routing/" TargetMode="External"/><Relationship Id="rId4" Type="http://schemas.openxmlformats.org/officeDocument/2006/relationships/hyperlink" Target="https://stackoverflow.com/questions/62955122/how-do-i-connect-laravel-7-to-microsoft-sql-server"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coreui/coreui-free-laravel-admin-template.git"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127.0.0.1:8000/index" TargetMode="External"/><Relationship Id="rId2" Type="http://schemas.openxmlformats.org/officeDocument/2006/relationships/hyperlink" Target="http://127.0.0.1:8000/product/1234"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37" descr="Cardiogram">
            <a:extLst>
              <a:ext uri="{FF2B5EF4-FFF2-40B4-BE49-F238E27FC236}">
                <a16:creationId xmlns:a16="http://schemas.microsoft.com/office/drawing/2014/main" id="{EEACCAA0-5C92-40CC-9BE2-FE015EF560A4}"/>
              </a:ext>
            </a:extLst>
          </p:cNvPr>
          <p:cNvPicPr>
            <a:picLocks noChangeAspect="1"/>
          </p:cNvPicPr>
          <p:nvPr/>
        </p:nvPicPr>
        <p:blipFill rotWithShape="1">
          <a:blip r:embed="rId3">
            <a:alphaModFix amt="40000"/>
            <a:duotone>
              <a:prstClr val="black"/>
              <a:srgbClr val="593E86">
                <a:tint val="45000"/>
                <a:satMod val="400000"/>
              </a:srgbClr>
            </a:duotone>
          </a:blip>
          <a:srcRect l="2898" r="9224" b="-1"/>
          <a:stretch/>
        </p:blipFill>
        <p:spPr>
          <a:xfrm>
            <a:off x="3132161" y="1021"/>
            <a:ext cx="9059839" cy="6855958"/>
          </a:xfrm>
          <a:prstGeom prst="rect">
            <a:avLst/>
          </a:prstGeom>
        </p:spPr>
      </p:pic>
      <p:sp>
        <p:nvSpPr>
          <p:cNvPr id="2" name="Title 1">
            <a:extLst>
              <a:ext uri="{FF2B5EF4-FFF2-40B4-BE49-F238E27FC236}">
                <a16:creationId xmlns:a16="http://schemas.microsoft.com/office/drawing/2014/main" id="{40EA8271-0594-4857-B542-DD8BBE06F7B6}"/>
              </a:ext>
            </a:extLst>
          </p:cNvPr>
          <p:cNvSpPr>
            <a:spLocks noGrp="1"/>
          </p:cNvSpPr>
          <p:nvPr>
            <p:ph type="ctrTitle"/>
          </p:nvPr>
        </p:nvSpPr>
        <p:spPr>
          <a:xfrm>
            <a:off x="6212114" y="1099670"/>
            <a:ext cx="5316497" cy="3896075"/>
          </a:xfrm>
        </p:spPr>
        <p:txBody>
          <a:bodyPr anchor="b">
            <a:normAutofit/>
          </a:bodyPr>
          <a:lstStyle/>
          <a:p>
            <a:pPr algn="r"/>
            <a:r>
              <a:rPr lang="en-US" sz="6600" b="1" dirty="0"/>
              <a:t>How to Develop first Laravel</a:t>
            </a:r>
            <a:br>
              <a:rPr lang="en-US" sz="4600" dirty="0"/>
            </a:br>
            <a:r>
              <a:rPr lang="en-US" sz="2800" dirty="0"/>
              <a:t>WISS – Web Interactive Self-Service</a:t>
            </a:r>
            <a:br>
              <a:rPr lang="en-US" sz="2800" dirty="0"/>
            </a:br>
            <a:br>
              <a:rPr lang="en-US" sz="2800" dirty="0"/>
            </a:br>
            <a:r>
              <a:rPr lang="en-US" sz="2200" dirty="0"/>
              <a:t>Aisin Asia Pacific</a:t>
            </a:r>
            <a:endParaRPr lang="th-TH" sz="4600" dirty="0"/>
          </a:p>
        </p:txBody>
      </p:sp>
      <p:sp>
        <p:nvSpPr>
          <p:cNvPr id="5" name="Subtitle 4">
            <a:extLst>
              <a:ext uri="{FF2B5EF4-FFF2-40B4-BE49-F238E27FC236}">
                <a16:creationId xmlns:a16="http://schemas.microsoft.com/office/drawing/2014/main" id="{7948AF1C-0DDC-4676-ACB8-53092AF2E33B}"/>
              </a:ext>
            </a:extLst>
          </p:cNvPr>
          <p:cNvSpPr>
            <a:spLocks noGrp="1"/>
          </p:cNvSpPr>
          <p:nvPr>
            <p:ph type="subTitle" idx="1"/>
          </p:nvPr>
        </p:nvSpPr>
        <p:spPr>
          <a:xfrm>
            <a:off x="6556100" y="5623880"/>
            <a:ext cx="4972512" cy="941028"/>
          </a:xfrm>
        </p:spPr>
        <p:txBody>
          <a:bodyPr>
            <a:normAutofit/>
          </a:bodyPr>
          <a:lstStyle/>
          <a:p>
            <a:pPr algn="r"/>
            <a:r>
              <a:rPr lang="en-US" dirty="0"/>
              <a:t>20 Feb 2022</a:t>
            </a:r>
          </a:p>
          <a:p>
            <a:pPr algn="r"/>
            <a:r>
              <a:rPr lang="en-US" dirty="0"/>
              <a:t>Traitet Th. Line @traitet</a:t>
            </a:r>
          </a:p>
        </p:txBody>
      </p:sp>
      <p:sp>
        <p:nvSpPr>
          <p:cNvPr id="83" name="Freeform: Shape 77">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hand holding a phone&#10;&#10;Description automatically generated with low confidence">
            <a:extLst>
              <a:ext uri="{FF2B5EF4-FFF2-40B4-BE49-F238E27FC236}">
                <a16:creationId xmlns:a16="http://schemas.microsoft.com/office/drawing/2014/main" id="{BFBE4E08-879A-4B2A-A793-28D5ACCCF0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5536" y="733425"/>
            <a:ext cx="3636067" cy="5140196"/>
          </a:xfrm>
          <a:prstGeom prst="rect">
            <a:avLst/>
          </a:prstGeom>
        </p:spPr>
      </p:pic>
      <p:sp>
        <p:nvSpPr>
          <p:cNvPr id="7" name="Rectangle 6">
            <a:extLst>
              <a:ext uri="{FF2B5EF4-FFF2-40B4-BE49-F238E27FC236}">
                <a16:creationId xmlns:a16="http://schemas.microsoft.com/office/drawing/2014/main" id="{26EEEF95-15DD-407A-8CB1-478BEE7EC7EF}"/>
              </a:ext>
            </a:extLst>
          </p:cNvPr>
          <p:cNvSpPr/>
          <p:nvPr/>
        </p:nvSpPr>
        <p:spPr>
          <a:xfrm>
            <a:off x="1132207" y="1464906"/>
            <a:ext cx="867747" cy="4315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WISS</a:t>
            </a:r>
            <a:endParaRPr lang="th-TH" dirty="0"/>
          </a:p>
        </p:txBody>
      </p:sp>
    </p:spTree>
    <p:extLst>
      <p:ext uri="{BB962C8B-B14F-4D97-AF65-F5344CB8AC3E}">
        <p14:creationId xmlns:p14="http://schemas.microsoft.com/office/powerpoint/2010/main" val="18343711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400"/>
                                        <p:tgtEl>
                                          <p:spTgt spid="5">
                                            <p:txEl>
                                              <p:pRg st="1" end="1"/>
                                            </p:txEl>
                                          </p:spTgt>
                                        </p:tgtEl>
                                      </p:cBhvr>
                                    </p:animEffect>
                                  </p:childTnLst>
                                </p:cTn>
                              </p:par>
                              <p:par>
                                <p:cTn id="13" presetID="10" presetClass="entr" presetSubtype="0" fill="hold" grpId="0" nodeType="withEffect">
                                  <p:stCondLst>
                                    <p:cond delay="5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153B-4C0C-402C-AB0A-6C1A0A37C4E3}"/>
              </a:ext>
            </a:extLst>
          </p:cNvPr>
          <p:cNvSpPr>
            <a:spLocks noGrp="1"/>
          </p:cNvSpPr>
          <p:nvPr>
            <p:ph type="title"/>
          </p:nvPr>
        </p:nvSpPr>
        <p:spPr/>
        <p:txBody>
          <a:bodyPr/>
          <a:lstStyle/>
          <a:p>
            <a:r>
              <a:rPr lang="en-US" dirty="0"/>
              <a:t>Adjust Navigation Bar</a:t>
            </a:r>
            <a:endParaRPr lang="th-TH" dirty="0"/>
          </a:p>
        </p:txBody>
      </p:sp>
      <p:pic>
        <p:nvPicPr>
          <p:cNvPr id="4" name="Picture 3">
            <a:extLst>
              <a:ext uri="{FF2B5EF4-FFF2-40B4-BE49-F238E27FC236}">
                <a16:creationId xmlns:a16="http://schemas.microsoft.com/office/drawing/2014/main" id="{EECC971D-0376-4EEF-B56A-AC45C69B0A0F}"/>
              </a:ext>
            </a:extLst>
          </p:cNvPr>
          <p:cNvPicPr>
            <a:picLocks noChangeAspect="1"/>
          </p:cNvPicPr>
          <p:nvPr/>
        </p:nvPicPr>
        <p:blipFill>
          <a:blip r:embed="rId2"/>
          <a:stretch>
            <a:fillRect/>
          </a:stretch>
        </p:blipFill>
        <p:spPr>
          <a:xfrm>
            <a:off x="1435100" y="666876"/>
            <a:ext cx="8412937" cy="5524247"/>
          </a:xfrm>
          <a:prstGeom prst="rect">
            <a:avLst/>
          </a:prstGeom>
        </p:spPr>
      </p:pic>
      <p:pic>
        <p:nvPicPr>
          <p:cNvPr id="6" name="Picture 5">
            <a:extLst>
              <a:ext uri="{FF2B5EF4-FFF2-40B4-BE49-F238E27FC236}">
                <a16:creationId xmlns:a16="http://schemas.microsoft.com/office/drawing/2014/main" id="{767960AB-C7A0-49A4-B3B6-30B19B873906}"/>
              </a:ext>
            </a:extLst>
          </p:cNvPr>
          <p:cNvPicPr>
            <a:picLocks noChangeAspect="1"/>
          </p:cNvPicPr>
          <p:nvPr/>
        </p:nvPicPr>
        <p:blipFill>
          <a:blip r:embed="rId3"/>
          <a:stretch>
            <a:fillRect/>
          </a:stretch>
        </p:blipFill>
        <p:spPr>
          <a:xfrm>
            <a:off x="149948" y="666875"/>
            <a:ext cx="1615352" cy="5524247"/>
          </a:xfrm>
          <a:prstGeom prst="rect">
            <a:avLst/>
          </a:prstGeom>
        </p:spPr>
      </p:pic>
      <p:sp>
        <p:nvSpPr>
          <p:cNvPr id="7" name="Rectangle 6">
            <a:extLst>
              <a:ext uri="{FF2B5EF4-FFF2-40B4-BE49-F238E27FC236}">
                <a16:creationId xmlns:a16="http://schemas.microsoft.com/office/drawing/2014/main" id="{05DCD731-199B-40E4-A5F0-8E28FAF0406A}"/>
              </a:ext>
            </a:extLst>
          </p:cNvPr>
          <p:cNvSpPr/>
          <p:nvPr/>
        </p:nvSpPr>
        <p:spPr>
          <a:xfrm>
            <a:off x="180037" y="1665081"/>
            <a:ext cx="1422426" cy="164848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4729E506-6F3F-4EDF-840D-C813C712D7ED}"/>
              </a:ext>
            </a:extLst>
          </p:cNvPr>
          <p:cNvSpPr/>
          <p:nvPr/>
        </p:nvSpPr>
        <p:spPr>
          <a:xfrm>
            <a:off x="2146313" y="2951430"/>
            <a:ext cx="1422426" cy="33346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8">
            <a:extLst>
              <a:ext uri="{FF2B5EF4-FFF2-40B4-BE49-F238E27FC236}">
                <a16:creationId xmlns:a16="http://schemas.microsoft.com/office/drawing/2014/main" id="{B7DE950A-217F-4737-AE49-009F587984E4}"/>
              </a:ext>
            </a:extLst>
          </p:cNvPr>
          <p:cNvSpPr/>
          <p:nvPr/>
        </p:nvSpPr>
        <p:spPr>
          <a:xfrm>
            <a:off x="4384242" y="4742507"/>
            <a:ext cx="1808328" cy="662412"/>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 name="Picture 10">
            <a:extLst>
              <a:ext uri="{FF2B5EF4-FFF2-40B4-BE49-F238E27FC236}">
                <a16:creationId xmlns:a16="http://schemas.microsoft.com/office/drawing/2014/main" id="{2A32B225-C40C-4EAF-818E-6EE937EF81C6}"/>
              </a:ext>
            </a:extLst>
          </p:cNvPr>
          <p:cNvPicPr>
            <a:picLocks noChangeAspect="1"/>
          </p:cNvPicPr>
          <p:nvPr/>
        </p:nvPicPr>
        <p:blipFill>
          <a:blip r:embed="rId4"/>
          <a:stretch>
            <a:fillRect/>
          </a:stretch>
        </p:blipFill>
        <p:spPr>
          <a:xfrm>
            <a:off x="6576301" y="1725438"/>
            <a:ext cx="5375896" cy="3679481"/>
          </a:xfrm>
          <a:prstGeom prst="rect">
            <a:avLst/>
          </a:prstGeom>
        </p:spPr>
      </p:pic>
      <p:sp>
        <p:nvSpPr>
          <p:cNvPr id="12" name="Rectangle 11">
            <a:extLst>
              <a:ext uri="{FF2B5EF4-FFF2-40B4-BE49-F238E27FC236}">
                <a16:creationId xmlns:a16="http://schemas.microsoft.com/office/drawing/2014/main" id="{85FF6380-B334-4E69-AED0-C1B8C0359168}"/>
              </a:ext>
            </a:extLst>
          </p:cNvPr>
          <p:cNvSpPr/>
          <p:nvPr/>
        </p:nvSpPr>
        <p:spPr>
          <a:xfrm>
            <a:off x="6967422" y="1826912"/>
            <a:ext cx="1808328" cy="53528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Rectangle 12">
            <a:extLst>
              <a:ext uri="{FF2B5EF4-FFF2-40B4-BE49-F238E27FC236}">
                <a16:creationId xmlns:a16="http://schemas.microsoft.com/office/drawing/2014/main" id="{8AEE698F-23C4-41B5-99AB-871CD97538BE}"/>
              </a:ext>
            </a:extLst>
          </p:cNvPr>
          <p:cNvSpPr/>
          <p:nvPr/>
        </p:nvSpPr>
        <p:spPr>
          <a:xfrm>
            <a:off x="6967422" y="2778279"/>
            <a:ext cx="2732838" cy="70928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 name="Picture 14">
            <a:extLst>
              <a:ext uri="{FF2B5EF4-FFF2-40B4-BE49-F238E27FC236}">
                <a16:creationId xmlns:a16="http://schemas.microsoft.com/office/drawing/2014/main" id="{804EF092-BAEE-4ED1-97A9-890CA3020BCF}"/>
              </a:ext>
            </a:extLst>
          </p:cNvPr>
          <p:cNvPicPr>
            <a:picLocks noChangeAspect="1"/>
          </p:cNvPicPr>
          <p:nvPr/>
        </p:nvPicPr>
        <p:blipFill>
          <a:blip r:embed="rId5"/>
          <a:stretch>
            <a:fillRect/>
          </a:stretch>
        </p:blipFill>
        <p:spPr>
          <a:xfrm>
            <a:off x="10012462" y="3006806"/>
            <a:ext cx="1895740" cy="2791215"/>
          </a:xfrm>
          <a:prstGeom prst="rect">
            <a:avLst/>
          </a:prstGeom>
        </p:spPr>
      </p:pic>
      <p:sp>
        <p:nvSpPr>
          <p:cNvPr id="16" name="Arrow: Right 15">
            <a:extLst>
              <a:ext uri="{FF2B5EF4-FFF2-40B4-BE49-F238E27FC236}">
                <a16:creationId xmlns:a16="http://schemas.microsoft.com/office/drawing/2014/main" id="{E8B6EAF4-DA8E-409C-91F6-4BEB5FA770FA}"/>
              </a:ext>
            </a:extLst>
          </p:cNvPr>
          <p:cNvSpPr/>
          <p:nvPr/>
        </p:nvSpPr>
        <p:spPr>
          <a:xfrm>
            <a:off x="9771619" y="3132920"/>
            <a:ext cx="259080" cy="2960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01895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2307-1619-418D-B3BC-C5B0BE737D4B}"/>
              </a:ext>
            </a:extLst>
          </p:cNvPr>
          <p:cNvSpPr>
            <a:spLocks noGrp="1"/>
          </p:cNvSpPr>
          <p:nvPr>
            <p:ph type="title"/>
          </p:nvPr>
        </p:nvSpPr>
        <p:spPr/>
        <p:txBody>
          <a:bodyPr/>
          <a:lstStyle/>
          <a:p>
            <a:r>
              <a:rPr lang="en-US" dirty="0"/>
              <a:t>Header, Footer, Nav Bar, Slide Bar</a:t>
            </a:r>
            <a:endParaRPr lang="th-TH" dirty="0"/>
          </a:p>
        </p:txBody>
      </p:sp>
      <p:pic>
        <p:nvPicPr>
          <p:cNvPr id="4" name="Picture 3">
            <a:extLst>
              <a:ext uri="{FF2B5EF4-FFF2-40B4-BE49-F238E27FC236}">
                <a16:creationId xmlns:a16="http://schemas.microsoft.com/office/drawing/2014/main" id="{E0ACC6F1-C5EC-4EFC-B854-00B2539C95E6}"/>
              </a:ext>
            </a:extLst>
          </p:cNvPr>
          <p:cNvPicPr>
            <a:picLocks noChangeAspect="1"/>
          </p:cNvPicPr>
          <p:nvPr/>
        </p:nvPicPr>
        <p:blipFill rotWithShape="1">
          <a:blip r:embed="rId2"/>
          <a:srcRect l="32195"/>
          <a:stretch/>
        </p:blipFill>
        <p:spPr>
          <a:xfrm>
            <a:off x="2656932" y="600075"/>
            <a:ext cx="2599019" cy="2538785"/>
          </a:xfrm>
          <a:prstGeom prst="rect">
            <a:avLst/>
          </a:prstGeom>
        </p:spPr>
      </p:pic>
      <p:pic>
        <p:nvPicPr>
          <p:cNvPr id="6" name="Picture 5">
            <a:extLst>
              <a:ext uri="{FF2B5EF4-FFF2-40B4-BE49-F238E27FC236}">
                <a16:creationId xmlns:a16="http://schemas.microsoft.com/office/drawing/2014/main" id="{F6FA158B-2DC9-494C-BACD-B579C7ACA99F}"/>
              </a:ext>
            </a:extLst>
          </p:cNvPr>
          <p:cNvPicPr>
            <a:picLocks noChangeAspect="1"/>
          </p:cNvPicPr>
          <p:nvPr/>
        </p:nvPicPr>
        <p:blipFill>
          <a:blip r:embed="rId3"/>
          <a:stretch>
            <a:fillRect/>
          </a:stretch>
        </p:blipFill>
        <p:spPr>
          <a:xfrm>
            <a:off x="160073" y="3738935"/>
            <a:ext cx="3493030" cy="2538785"/>
          </a:xfrm>
          <a:prstGeom prst="rect">
            <a:avLst/>
          </a:prstGeom>
        </p:spPr>
      </p:pic>
      <p:pic>
        <p:nvPicPr>
          <p:cNvPr id="8" name="Picture 7">
            <a:extLst>
              <a:ext uri="{FF2B5EF4-FFF2-40B4-BE49-F238E27FC236}">
                <a16:creationId xmlns:a16="http://schemas.microsoft.com/office/drawing/2014/main" id="{0FD2FC51-B3E5-4142-82B2-53F11FDF7F91}"/>
              </a:ext>
            </a:extLst>
          </p:cNvPr>
          <p:cNvPicPr>
            <a:picLocks noChangeAspect="1"/>
          </p:cNvPicPr>
          <p:nvPr/>
        </p:nvPicPr>
        <p:blipFill rotWithShape="1">
          <a:blip r:embed="rId4"/>
          <a:srcRect l="24412"/>
          <a:stretch/>
        </p:blipFill>
        <p:spPr>
          <a:xfrm>
            <a:off x="5374987" y="600075"/>
            <a:ext cx="3045321" cy="3314700"/>
          </a:xfrm>
          <a:prstGeom prst="rect">
            <a:avLst/>
          </a:prstGeom>
        </p:spPr>
      </p:pic>
      <p:pic>
        <p:nvPicPr>
          <p:cNvPr id="10" name="Picture 9">
            <a:extLst>
              <a:ext uri="{FF2B5EF4-FFF2-40B4-BE49-F238E27FC236}">
                <a16:creationId xmlns:a16="http://schemas.microsoft.com/office/drawing/2014/main" id="{60770281-1F04-4073-9275-21254C3D70A8}"/>
              </a:ext>
            </a:extLst>
          </p:cNvPr>
          <p:cNvPicPr>
            <a:picLocks noChangeAspect="1"/>
          </p:cNvPicPr>
          <p:nvPr/>
        </p:nvPicPr>
        <p:blipFill>
          <a:blip r:embed="rId5"/>
          <a:stretch>
            <a:fillRect/>
          </a:stretch>
        </p:blipFill>
        <p:spPr>
          <a:xfrm>
            <a:off x="7829139" y="3352799"/>
            <a:ext cx="4171742" cy="3168641"/>
          </a:xfrm>
          <a:prstGeom prst="rect">
            <a:avLst/>
          </a:prstGeom>
        </p:spPr>
      </p:pic>
      <p:pic>
        <p:nvPicPr>
          <p:cNvPr id="12" name="Picture 11">
            <a:extLst>
              <a:ext uri="{FF2B5EF4-FFF2-40B4-BE49-F238E27FC236}">
                <a16:creationId xmlns:a16="http://schemas.microsoft.com/office/drawing/2014/main" id="{3C2E0F86-306A-48C3-937D-AD3C7351DAF9}"/>
              </a:ext>
            </a:extLst>
          </p:cNvPr>
          <p:cNvPicPr>
            <a:picLocks noChangeAspect="1"/>
          </p:cNvPicPr>
          <p:nvPr/>
        </p:nvPicPr>
        <p:blipFill>
          <a:blip r:embed="rId6"/>
          <a:stretch>
            <a:fillRect/>
          </a:stretch>
        </p:blipFill>
        <p:spPr>
          <a:xfrm>
            <a:off x="160073" y="600075"/>
            <a:ext cx="2448267" cy="3048425"/>
          </a:xfrm>
          <a:prstGeom prst="rect">
            <a:avLst/>
          </a:prstGeom>
        </p:spPr>
      </p:pic>
      <p:sp>
        <p:nvSpPr>
          <p:cNvPr id="20" name="Rectangle: Rounded Corners 19">
            <a:extLst>
              <a:ext uri="{FF2B5EF4-FFF2-40B4-BE49-F238E27FC236}">
                <a16:creationId xmlns:a16="http://schemas.microsoft.com/office/drawing/2014/main" id="{A15E9923-3406-476C-913E-F7B26CEDB415}"/>
              </a:ext>
            </a:extLst>
          </p:cNvPr>
          <p:cNvSpPr/>
          <p:nvPr/>
        </p:nvSpPr>
        <p:spPr>
          <a:xfrm>
            <a:off x="2692791" y="291179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Fotter</a:t>
            </a:r>
            <a:endParaRPr lang="th-TH" dirty="0"/>
          </a:p>
        </p:txBody>
      </p:sp>
      <p:sp>
        <p:nvSpPr>
          <p:cNvPr id="22" name="Rectangle: Rounded Corners 21">
            <a:extLst>
              <a:ext uri="{FF2B5EF4-FFF2-40B4-BE49-F238E27FC236}">
                <a16:creationId xmlns:a16="http://schemas.microsoft.com/office/drawing/2014/main" id="{52E7148B-CBDC-4667-BC4E-082FE8313F01}"/>
              </a:ext>
            </a:extLst>
          </p:cNvPr>
          <p:cNvSpPr/>
          <p:nvPr/>
        </p:nvSpPr>
        <p:spPr>
          <a:xfrm>
            <a:off x="3213821" y="545058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a:t>
            </a:r>
            <a:endParaRPr lang="th-TH" dirty="0"/>
          </a:p>
        </p:txBody>
      </p:sp>
      <p:sp>
        <p:nvSpPr>
          <p:cNvPr id="24" name="Rectangle: Rounded Corners 23">
            <a:extLst>
              <a:ext uri="{FF2B5EF4-FFF2-40B4-BE49-F238E27FC236}">
                <a16:creationId xmlns:a16="http://schemas.microsoft.com/office/drawing/2014/main" id="{B9483DB4-6252-4E49-BC52-BBEE4819E68D}"/>
              </a:ext>
            </a:extLst>
          </p:cNvPr>
          <p:cNvSpPr/>
          <p:nvPr/>
        </p:nvSpPr>
        <p:spPr>
          <a:xfrm>
            <a:off x="5521480" y="3846885"/>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Slide Bar &amp; Nav Bar</a:t>
            </a:r>
            <a:endParaRPr lang="th-TH" dirty="0"/>
          </a:p>
        </p:txBody>
      </p:sp>
      <p:pic>
        <p:nvPicPr>
          <p:cNvPr id="14" name="Picture 13">
            <a:extLst>
              <a:ext uri="{FF2B5EF4-FFF2-40B4-BE49-F238E27FC236}">
                <a16:creationId xmlns:a16="http://schemas.microsoft.com/office/drawing/2014/main" id="{275B87E8-BB6A-4272-9297-C8FE4C89E559}"/>
              </a:ext>
            </a:extLst>
          </p:cNvPr>
          <p:cNvPicPr>
            <a:picLocks noChangeAspect="1"/>
          </p:cNvPicPr>
          <p:nvPr/>
        </p:nvPicPr>
        <p:blipFill>
          <a:blip r:embed="rId7"/>
          <a:stretch>
            <a:fillRect/>
          </a:stretch>
        </p:blipFill>
        <p:spPr>
          <a:xfrm>
            <a:off x="8575203" y="623034"/>
            <a:ext cx="3425677" cy="2632288"/>
          </a:xfrm>
          <a:prstGeom prst="rect">
            <a:avLst/>
          </a:prstGeom>
        </p:spPr>
      </p:pic>
      <p:sp>
        <p:nvSpPr>
          <p:cNvPr id="15" name="Speech Bubble: Rectangle 14">
            <a:extLst>
              <a:ext uri="{FF2B5EF4-FFF2-40B4-BE49-F238E27FC236}">
                <a16:creationId xmlns:a16="http://schemas.microsoft.com/office/drawing/2014/main" id="{36EB23F7-F79B-4796-BC37-338002D264DE}"/>
              </a:ext>
            </a:extLst>
          </p:cNvPr>
          <p:cNvSpPr/>
          <p:nvPr/>
        </p:nvSpPr>
        <p:spPr>
          <a:xfrm>
            <a:off x="10444163" y="1223963"/>
            <a:ext cx="909637" cy="226064"/>
          </a:xfrm>
          <a:prstGeom prst="wedgeRectCallout">
            <a:avLst>
              <a:gd name="adj1" fmla="val -15074"/>
              <a:gd name="adj2" fmla="val -11606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Header</a:t>
            </a:r>
            <a:endParaRPr lang="th-TH" sz="1600" dirty="0"/>
          </a:p>
        </p:txBody>
      </p:sp>
      <p:sp>
        <p:nvSpPr>
          <p:cNvPr id="29" name="Speech Bubble: Rectangle 28">
            <a:extLst>
              <a:ext uri="{FF2B5EF4-FFF2-40B4-BE49-F238E27FC236}">
                <a16:creationId xmlns:a16="http://schemas.microsoft.com/office/drawing/2014/main" id="{9D3270BE-64B9-464F-9DE3-EADBFC7E8F39}"/>
              </a:ext>
            </a:extLst>
          </p:cNvPr>
          <p:cNvSpPr/>
          <p:nvPr/>
        </p:nvSpPr>
        <p:spPr>
          <a:xfrm>
            <a:off x="10529888" y="3410564"/>
            <a:ext cx="909637" cy="226064"/>
          </a:xfrm>
          <a:prstGeom prst="wedgeRectCallout">
            <a:avLst>
              <a:gd name="adj1" fmla="val -16645"/>
              <a:gd name="adj2" fmla="val -1518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Footer</a:t>
            </a:r>
            <a:endParaRPr lang="th-TH" sz="1600" dirty="0"/>
          </a:p>
        </p:txBody>
      </p:sp>
      <p:sp>
        <p:nvSpPr>
          <p:cNvPr id="30" name="Speech Bubble: Rectangle 29">
            <a:extLst>
              <a:ext uri="{FF2B5EF4-FFF2-40B4-BE49-F238E27FC236}">
                <a16:creationId xmlns:a16="http://schemas.microsoft.com/office/drawing/2014/main" id="{7284A5A5-0359-42CA-9CF6-7CC9D3B911D1}"/>
              </a:ext>
            </a:extLst>
          </p:cNvPr>
          <p:cNvSpPr/>
          <p:nvPr/>
        </p:nvSpPr>
        <p:spPr>
          <a:xfrm>
            <a:off x="10452978" y="1826146"/>
            <a:ext cx="909637" cy="226064"/>
          </a:xfrm>
          <a:prstGeom prst="wedgeRectCallout">
            <a:avLst>
              <a:gd name="adj1" fmla="val -25022"/>
              <a:gd name="adj2" fmla="val 10725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Table</a:t>
            </a:r>
            <a:endParaRPr lang="th-TH" sz="1600" dirty="0"/>
          </a:p>
        </p:txBody>
      </p:sp>
      <p:sp>
        <p:nvSpPr>
          <p:cNvPr id="31" name="Speech Bubble: Rectangle 30">
            <a:extLst>
              <a:ext uri="{FF2B5EF4-FFF2-40B4-BE49-F238E27FC236}">
                <a16:creationId xmlns:a16="http://schemas.microsoft.com/office/drawing/2014/main" id="{8BC84CAA-A8D5-40CA-A207-01125C5CD4D4}"/>
              </a:ext>
            </a:extLst>
          </p:cNvPr>
          <p:cNvSpPr/>
          <p:nvPr/>
        </p:nvSpPr>
        <p:spPr>
          <a:xfrm>
            <a:off x="9432235" y="1547504"/>
            <a:ext cx="1097653" cy="226064"/>
          </a:xfrm>
          <a:prstGeom prst="wedgeRectCallout">
            <a:avLst>
              <a:gd name="adj1" fmla="val -60086"/>
              <a:gd name="adj2" fmla="val 2930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Slide Bar, Nav Bar</a:t>
            </a:r>
            <a:endParaRPr lang="th-TH" sz="1200" dirty="0"/>
          </a:p>
        </p:txBody>
      </p:sp>
    </p:spTree>
    <p:extLst>
      <p:ext uri="{BB962C8B-B14F-4D97-AF65-F5344CB8AC3E}">
        <p14:creationId xmlns:p14="http://schemas.microsoft.com/office/powerpoint/2010/main" val="337103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C759-4460-416B-9784-FD574663EA5B}"/>
              </a:ext>
            </a:extLst>
          </p:cNvPr>
          <p:cNvSpPr>
            <a:spLocks noGrp="1"/>
          </p:cNvSpPr>
          <p:nvPr>
            <p:ph type="title"/>
          </p:nvPr>
        </p:nvSpPr>
        <p:spPr/>
        <p:txBody>
          <a:bodyPr vert="horz" lIns="91440" tIns="45720" rIns="91440" bIns="45720" rtlCol="0" anchor="ctr">
            <a:normAutofit fontScale="90000"/>
          </a:bodyPr>
          <a:lstStyle/>
          <a:p>
            <a:r>
              <a:rPr lang="en-US" sz="4000">
                <a:solidFill>
                  <a:srgbClr val="FFFFFF"/>
                </a:solidFill>
              </a:rPr>
              <a:t>Login, register and forget password</a:t>
            </a:r>
          </a:p>
        </p:txBody>
      </p:sp>
      <p:pic>
        <p:nvPicPr>
          <p:cNvPr id="8" name="Picture 7" descr="Graphical user interface, text, application&#10;&#10;Description automatically generated">
            <a:extLst>
              <a:ext uri="{FF2B5EF4-FFF2-40B4-BE49-F238E27FC236}">
                <a16:creationId xmlns:a16="http://schemas.microsoft.com/office/drawing/2014/main" id="{CB56D30D-5C11-41FA-AD61-D3D90E6A6BCA}"/>
              </a:ext>
            </a:extLst>
          </p:cNvPr>
          <p:cNvPicPr>
            <a:picLocks noChangeAspect="1"/>
          </p:cNvPicPr>
          <p:nvPr/>
        </p:nvPicPr>
        <p:blipFill>
          <a:blip r:embed="rId2"/>
          <a:stretch>
            <a:fillRect/>
          </a:stretch>
        </p:blipFill>
        <p:spPr>
          <a:xfrm>
            <a:off x="902553" y="2496735"/>
            <a:ext cx="3238707" cy="343206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829E7DE-DB40-46C5-8230-E72FA0BA6648}"/>
              </a:ext>
            </a:extLst>
          </p:cNvPr>
          <p:cNvPicPr>
            <a:picLocks noChangeAspect="1"/>
          </p:cNvPicPr>
          <p:nvPr/>
        </p:nvPicPr>
        <p:blipFill>
          <a:blip r:embed="rId3"/>
          <a:stretch>
            <a:fillRect/>
          </a:stretch>
        </p:blipFill>
        <p:spPr>
          <a:xfrm>
            <a:off x="4476646" y="2601510"/>
            <a:ext cx="3238707" cy="322251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1C8F153-44B5-4FB1-9A2B-C59337C762C5}"/>
              </a:ext>
            </a:extLst>
          </p:cNvPr>
          <p:cNvPicPr>
            <a:picLocks noChangeAspect="1"/>
          </p:cNvPicPr>
          <p:nvPr/>
        </p:nvPicPr>
        <p:blipFill>
          <a:blip r:embed="rId4"/>
          <a:stretch>
            <a:fillRect/>
          </a:stretch>
        </p:blipFill>
        <p:spPr>
          <a:xfrm>
            <a:off x="8050740" y="2678430"/>
            <a:ext cx="3238707" cy="3068674"/>
          </a:xfrm>
          <a:prstGeom prst="rect">
            <a:avLst/>
          </a:prstGeom>
        </p:spPr>
      </p:pic>
    </p:spTree>
    <p:extLst>
      <p:ext uri="{BB962C8B-B14F-4D97-AF65-F5344CB8AC3E}">
        <p14:creationId xmlns:p14="http://schemas.microsoft.com/office/powerpoint/2010/main" val="3113651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6815-539E-457B-AFD5-1A40C6C2C5A4}"/>
              </a:ext>
            </a:extLst>
          </p:cNvPr>
          <p:cNvSpPr>
            <a:spLocks noGrp="1"/>
          </p:cNvSpPr>
          <p:nvPr>
            <p:ph type="title"/>
          </p:nvPr>
        </p:nvSpPr>
        <p:spPr/>
        <p:txBody>
          <a:bodyPr vert="horz" lIns="91440" tIns="45720" rIns="91440" bIns="45720" rtlCol="0" anchor="b">
            <a:noAutofit/>
          </a:bodyPr>
          <a:lstStyle/>
          <a:p>
            <a:r>
              <a:rPr lang="en-US" sz="3600" dirty="0"/>
              <a:t>Chart and Table</a:t>
            </a:r>
          </a:p>
        </p:txBody>
      </p:sp>
      <p:pic>
        <p:nvPicPr>
          <p:cNvPr id="6" name="Picture 5">
            <a:extLst>
              <a:ext uri="{FF2B5EF4-FFF2-40B4-BE49-F238E27FC236}">
                <a16:creationId xmlns:a16="http://schemas.microsoft.com/office/drawing/2014/main" id="{C80703DC-26F7-40C8-A99D-95347081F074}"/>
              </a:ext>
            </a:extLst>
          </p:cNvPr>
          <p:cNvPicPr>
            <a:picLocks noChangeAspect="1"/>
          </p:cNvPicPr>
          <p:nvPr/>
        </p:nvPicPr>
        <p:blipFill>
          <a:blip r:embed="rId2"/>
          <a:stretch>
            <a:fillRect/>
          </a:stretch>
        </p:blipFill>
        <p:spPr>
          <a:xfrm>
            <a:off x="94729" y="1233838"/>
            <a:ext cx="5828261" cy="3161830"/>
          </a:xfrm>
          <a:prstGeom prst="rect">
            <a:avLst/>
          </a:prstGeom>
        </p:spPr>
      </p:pic>
      <p:pic>
        <p:nvPicPr>
          <p:cNvPr id="4" name="Picture 3">
            <a:extLst>
              <a:ext uri="{FF2B5EF4-FFF2-40B4-BE49-F238E27FC236}">
                <a16:creationId xmlns:a16="http://schemas.microsoft.com/office/drawing/2014/main" id="{4841D771-E83D-4B78-AC14-01C7D20CD40A}"/>
              </a:ext>
            </a:extLst>
          </p:cNvPr>
          <p:cNvPicPr>
            <a:picLocks noChangeAspect="1"/>
          </p:cNvPicPr>
          <p:nvPr/>
        </p:nvPicPr>
        <p:blipFill>
          <a:blip r:embed="rId3"/>
          <a:stretch>
            <a:fillRect/>
          </a:stretch>
        </p:blipFill>
        <p:spPr>
          <a:xfrm>
            <a:off x="6096000" y="1248408"/>
            <a:ext cx="5828261" cy="3132690"/>
          </a:xfrm>
          <a:prstGeom prst="rect">
            <a:avLst/>
          </a:prstGeom>
        </p:spPr>
      </p:pic>
      <p:sp>
        <p:nvSpPr>
          <p:cNvPr id="8" name="Rectangle: Rounded Corners 7">
            <a:extLst>
              <a:ext uri="{FF2B5EF4-FFF2-40B4-BE49-F238E27FC236}">
                <a16:creationId xmlns:a16="http://schemas.microsoft.com/office/drawing/2014/main" id="{14D13F6B-D60A-4DD1-A7CF-D18A8C5599E6}"/>
              </a:ext>
            </a:extLst>
          </p:cNvPr>
          <p:cNvSpPr/>
          <p:nvPr/>
        </p:nvSpPr>
        <p:spPr>
          <a:xfrm>
            <a:off x="94729" y="4705070"/>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(Data Table)</a:t>
            </a:r>
            <a:endParaRPr lang="th-TH" dirty="0"/>
          </a:p>
        </p:txBody>
      </p:sp>
      <p:sp>
        <p:nvSpPr>
          <p:cNvPr id="9" name="Rectangle: Rounded Corners 8">
            <a:extLst>
              <a:ext uri="{FF2B5EF4-FFF2-40B4-BE49-F238E27FC236}">
                <a16:creationId xmlns:a16="http://schemas.microsoft.com/office/drawing/2014/main" id="{8B271CD6-B6C1-4CB5-82C8-49503C3DDCE4}"/>
              </a:ext>
            </a:extLst>
          </p:cNvPr>
          <p:cNvSpPr/>
          <p:nvPr/>
        </p:nvSpPr>
        <p:spPr>
          <a:xfrm>
            <a:off x="5922990" y="4705069"/>
            <a:ext cx="569647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endParaRPr lang="th-TH" dirty="0"/>
          </a:p>
        </p:txBody>
      </p:sp>
    </p:spTree>
    <p:extLst>
      <p:ext uri="{BB962C8B-B14F-4D97-AF65-F5344CB8AC3E}">
        <p14:creationId xmlns:p14="http://schemas.microsoft.com/office/powerpoint/2010/main" val="349840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2D91A80-424C-43FF-B36B-58B851DC5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DCC58-2CCF-49AC-80D4-6FC83F0C5C1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solidFill>
                  <a:schemeClr val="tx1"/>
                </a:solidFill>
              </a:rPr>
              <a:t>Sample</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6108D5-EECC-4EF0-A9E8-D391AFFCCA5F}"/>
              </a:ext>
            </a:extLst>
          </p:cNvPr>
          <p:cNvPicPr>
            <a:picLocks noChangeAspect="1"/>
          </p:cNvPicPr>
          <p:nvPr/>
        </p:nvPicPr>
        <p:blipFill rotWithShape="1">
          <a:blip r:embed="rId2"/>
          <a:srcRect r="3557" b="1"/>
          <a:stretch/>
        </p:blipFill>
        <p:spPr>
          <a:xfrm>
            <a:off x="561862" y="1103771"/>
            <a:ext cx="3703320" cy="2083127"/>
          </a:xfrm>
          <a:prstGeom prst="rect">
            <a:avLst/>
          </a:prstGeom>
        </p:spPr>
      </p:pic>
      <p:pic>
        <p:nvPicPr>
          <p:cNvPr id="10" name="Picture 9">
            <a:extLst>
              <a:ext uri="{FF2B5EF4-FFF2-40B4-BE49-F238E27FC236}">
                <a16:creationId xmlns:a16="http://schemas.microsoft.com/office/drawing/2014/main" id="{63E21989-AFF3-4DA0-9ABE-CADCD672A7C1}"/>
              </a:ext>
            </a:extLst>
          </p:cNvPr>
          <p:cNvPicPr>
            <a:picLocks noChangeAspect="1"/>
          </p:cNvPicPr>
          <p:nvPr/>
        </p:nvPicPr>
        <p:blipFill rotWithShape="1">
          <a:blip r:embed="rId3"/>
          <a:srcRect r="3557" b="1"/>
          <a:stretch/>
        </p:blipFill>
        <p:spPr>
          <a:xfrm>
            <a:off x="4424454" y="1103771"/>
            <a:ext cx="3703320" cy="2083127"/>
          </a:xfrm>
          <a:prstGeom prst="rect">
            <a:avLst/>
          </a:prstGeom>
        </p:spPr>
      </p:pic>
      <p:pic>
        <p:nvPicPr>
          <p:cNvPr id="8" name="Picture 7">
            <a:extLst>
              <a:ext uri="{FF2B5EF4-FFF2-40B4-BE49-F238E27FC236}">
                <a16:creationId xmlns:a16="http://schemas.microsoft.com/office/drawing/2014/main" id="{8A9F04F6-7C28-4A3D-B297-B2FC5951D78A}"/>
              </a:ext>
            </a:extLst>
          </p:cNvPr>
          <p:cNvPicPr>
            <a:picLocks noChangeAspect="1"/>
          </p:cNvPicPr>
          <p:nvPr/>
        </p:nvPicPr>
        <p:blipFill rotWithShape="1">
          <a:blip r:embed="rId4"/>
          <a:srcRect r="3557" b="1"/>
          <a:stretch/>
        </p:blipFill>
        <p:spPr>
          <a:xfrm>
            <a:off x="556436" y="3776968"/>
            <a:ext cx="3703320" cy="2083127"/>
          </a:xfrm>
          <a:prstGeom prst="rect">
            <a:avLst/>
          </a:prstGeom>
        </p:spPr>
      </p:pic>
      <p:pic>
        <p:nvPicPr>
          <p:cNvPr id="4" name="Picture 3">
            <a:extLst>
              <a:ext uri="{FF2B5EF4-FFF2-40B4-BE49-F238E27FC236}">
                <a16:creationId xmlns:a16="http://schemas.microsoft.com/office/drawing/2014/main" id="{DCA510D5-38E0-49A8-970A-1BB0561F465A}"/>
              </a:ext>
            </a:extLst>
          </p:cNvPr>
          <p:cNvPicPr>
            <a:picLocks noChangeAspect="1"/>
          </p:cNvPicPr>
          <p:nvPr/>
        </p:nvPicPr>
        <p:blipFill rotWithShape="1">
          <a:blip r:embed="rId5"/>
          <a:srcRect l="3556" r="1" b="1"/>
          <a:stretch/>
        </p:blipFill>
        <p:spPr>
          <a:xfrm>
            <a:off x="4424454" y="3776969"/>
            <a:ext cx="3703320" cy="2083127"/>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520AA619-41C6-4851-A3AA-4E61407B9F40}"/>
              </a:ext>
            </a:extLst>
          </p:cNvPr>
          <p:cNvSpPr/>
          <p:nvPr/>
        </p:nvSpPr>
        <p:spPr>
          <a:xfrm>
            <a:off x="556436" y="3302000"/>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Border</a:t>
            </a:r>
            <a:endParaRPr lang="th-TH" dirty="0"/>
          </a:p>
        </p:txBody>
      </p:sp>
      <p:sp>
        <p:nvSpPr>
          <p:cNvPr id="29" name="Rectangle: Rounded Corners 28">
            <a:extLst>
              <a:ext uri="{FF2B5EF4-FFF2-40B4-BE49-F238E27FC236}">
                <a16:creationId xmlns:a16="http://schemas.microsoft.com/office/drawing/2014/main" id="{1DEF92FD-8532-4A71-84B9-253297618C58}"/>
              </a:ext>
            </a:extLst>
          </p:cNvPr>
          <p:cNvSpPr/>
          <p:nvPr/>
        </p:nvSpPr>
        <p:spPr>
          <a:xfrm>
            <a:off x="556436" y="6073141"/>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Animate</a:t>
            </a:r>
            <a:endParaRPr lang="th-TH" dirty="0"/>
          </a:p>
        </p:txBody>
      </p:sp>
      <p:sp>
        <p:nvSpPr>
          <p:cNvPr id="32" name="Rectangle: Rounded Corners 31">
            <a:extLst>
              <a:ext uri="{FF2B5EF4-FFF2-40B4-BE49-F238E27FC236}">
                <a16:creationId xmlns:a16="http://schemas.microsoft.com/office/drawing/2014/main" id="{DF070BB2-2CDA-4B27-AC96-A4DBAE9922AC}"/>
              </a:ext>
            </a:extLst>
          </p:cNvPr>
          <p:cNvSpPr/>
          <p:nvPr/>
        </p:nvSpPr>
        <p:spPr>
          <a:xfrm>
            <a:off x="4424454" y="6079174"/>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Color</a:t>
            </a:r>
            <a:endParaRPr lang="th-TH" dirty="0"/>
          </a:p>
        </p:txBody>
      </p:sp>
      <p:sp>
        <p:nvSpPr>
          <p:cNvPr id="33" name="Rectangle: Rounded Corners 32">
            <a:extLst>
              <a:ext uri="{FF2B5EF4-FFF2-40B4-BE49-F238E27FC236}">
                <a16:creationId xmlns:a16="http://schemas.microsoft.com/office/drawing/2014/main" id="{136CDB82-AD5C-4614-B11E-61F5D5DC4681}"/>
              </a:ext>
            </a:extLst>
          </p:cNvPr>
          <p:cNvSpPr/>
          <p:nvPr/>
        </p:nvSpPr>
        <p:spPr>
          <a:xfrm>
            <a:off x="4424454" y="3288668"/>
            <a:ext cx="3703320"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a:t>
            </a:r>
            <a:endParaRPr lang="th-TH" dirty="0"/>
          </a:p>
        </p:txBody>
      </p:sp>
      <p:pic>
        <p:nvPicPr>
          <p:cNvPr id="12" name="Picture 11">
            <a:extLst>
              <a:ext uri="{FF2B5EF4-FFF2-40B4-BE49-F238E27FC236}">
                <a16:creationId xmlns:a16="http://schemas.microsoft.com/office/drawing/2014/main" id="{1856EFCF-C670-4A0D-8763-EF62FAFFBD4F}"/>
              </a:ext>
            </a:extLst>
          </p:cNvPr>
          <p:cNvPicPr>
            <a:picLocks noChangeAspect="1"/>
          </p:cNvPicPr>
          <p:nvPr/>
        </p:nvPicPr>
        <p:blipFill>
          <a:blip r:embed="rId6"/>
          <a:stretch>
            <a:fillRect/>
          </a:stretch>
        </p:blipFill>
        <p:spPr>
          <a:xfrm>
            <a:off x="9293591" y="4226013"/>
            <a:ext cx="1867161" cy="2038635"/>
          </a:xfrm>
          <a:prstGeom prst="rect">
            <a:avLst/>
          </a:prstGeom>
        </p:spPr>
      </p:pic>
    </p:spTree>
    <p:extLst>
      <p:ext uri="{BB962C8B-B14F-4D97-AF65-F5344CB8AC3E}">
        <p14:creationId xmlns:p14="http://schemas.microsoft.com/office/powerpoint/2010/main" val="4062111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98AB-819D-42EC-9142-37E5BE8CA12E}"/>
              </a:ext>
            </a:extLst>
          </p:cNvPr>
          <p:cNvSpPr>
            <a:spLocks noGrp="1"/>
          </p:cNvSpPr>
          <p:nvPr>
            <p:ph type="title"/>
          </p:nvPr>
        </p:nvSpPr>
        <p:spPr/>
        <p:txBody>
          <a:bodyPr vert="horz" lIns="91440" tIns="45720" rIns="91440" bIns="45720" rtlCol="0" anchor="b">
            <a:noAutofit/>
          </a:bodyPr>
          <a:lstStyle/>
          <a:p>
            <a:r>
              <a:rPr lang="en-US" sz="3600" dirty="0"/>
              <a:t>Sample Component</a:t>
            </a:r>
          </a:p>
        </p:txBody>
      </p:sp>
      <p:pic>
        <p:nvPicPr>
          <p:cNvPr id="6" name="Picture 5">
            <a:extLst>
              <a:ext uri="{FF2B5EF4-FFF2-40B4-BE49-F238E27FC236}">
                <a16:creationId xmlns:a16="http://schemas.microsoft.com/office/drawing/2014/main" id="{296A6F12-F8CA-49F6-8783-A914EBDC5BB1}"/>
              </a:ext>
            </a:extLst>
          </p:cNvPr>
          <p:cNvPicPr>
            <a:picLocks noChangeAspect="1"/>
          </p:cNvPicPr>
          <p:nvPr/>
        </p:nvPicPr>
        <p:blipFill>
          <a:blip r:embed="rId2"/>
          <a:stretch>
            <a:fillRect/>
          </a:stretch>
        </p:blipFill>
        <p:spPr>
          <a:xfrm>
            <a:off x="267739" y="1453402"/>
            <a:ext cx="5828261" cy="3161830"/>
          </a:xfrm>
          <a:prstGeom prst="rect">
            <a:avLst/>
          </a:prstGeom>
        </p:spPr>
      </p:pic>
      <p:pic>
        <p:nvPicPr>
          <p:cNvPr id="4" name="Picture 3">
            <a:extLst>
              <a:ext uri="{FF2B5EF4-FFF2-40B4-BE49-F238E27FC236}">
                <a16:creationId xmlns:a16="http://schemas.microsoft.com/office/drawing/2014/main" id="{CE2443DE-E20E-4679-AF8C-97E45075ABA4}"/>
              </a:ext>
            </a:extLst>
          </p:cNvPr>
          <p:cNvPicPr>
            <a:picLocks noChangeAspect="1"/>
          </p:cNvPicPr>
          <p:nvPr/>
        </p:nvPicPr>
        <p:blipFill>
          <a:blip r:embed="rId3"/>
          <a:stretch>
            <a:fillRect/>
          </a:stretch>
        </p:blipFill>
        <p:spPr>
          <a:xfrm>
            <a:off x="6269010" y="1453402"/>
            <a:ext cx="5828261" cy="3161830"/>
          </a:xfrm>
          <a:prstGeom prst="rect">
            <a:avLst/>
          </a:prstGeom>
        </p:spPr>
      </p:pic>
      <p:sp>
        <p:nvSpPr>
          <p:cNvPr id="9" name="Rectangle: Rounded Corners 8">
            <a:extLst>
              <a:ext uri="{FF2B5EF4-FFF2-40B4-BE49-F238E27FC236}">
                <a16:creationId xmlns:a16="http://schemas.microsoft.com/office/drawing/2014/main" id="{136BD7E6-6D51-4746-AAB3-8E52D4E56336}"/>
              </a:ext>
            </a:extLst>
          </p:cNvPr>
          <p:cNvSpPr/>
          <p:nvPr/>
        </p:nvSpPr>
        <p:spPr>
          <a:xfrm>
            <a:off x="267738" y="807170"/>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endParaRPr lang="th-TH" dirty="0"/>
          </a:p>
        </p:txBody>
      </p:sp>
      <p:sp>
        <p:nvSpPr>
          <p:cNvPr id="10" name="Rectangle: Rounded Corners 9">
            <a:extLst>
              <a:ext uri="{FF2B5EF4-FFF2-40B4-BE49-F238E27FC236}">
                <a16:creationId xmlns:a16="http://schemas.microsoft.com/office/drawing/2014/main" id="{838BB632-8E1F-4F88-9366-F81B108B6C5F}"/>
              </a:ext>
            </a:extLst>
          </p:cNvPr>
          <p:cNvSpPr/>
          <p:nvPr/>
        </p:nvSpPr>
        <p:spPr>
          <a:xfrm>
            <a:off x="6277233" y="807169"/>
            <a:ext cx="5828261" cy="3243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a:t>
            </a:r>
            <a:endParaRPr lang="th-TH" dirty="0"/>
          </a:p>
        </p:txBody>
      </p:sp>
      <p:pic>
        <p:nvPicPr>
          <p:cNvPr id="8" name="Picture 7">
            <a:extLst>
              <a:ext uri="{FF2B5EF4-FFF2-40B4-BE49-F238E27FC236}">
                <a16:creationId xmlns:a16="http://schemas.microsoft.com/office/drawing/2014/main" id="{7CC3A379-7B2B-4F5B-94D4-B7443DD2C75E}"/>
              </a:ext>
            </a:extLst>
          </p:cNvPr>
          <p:cNvPicPr>
            <a:picLocks noChangeAspect="1"/>
          </p:cNvPicPr>
          <p:nvPr/>
        </p:nvPicPr>
        <p:blipFill>
          <a:blip r:embed="rId4"/>
          <a:stretch>
            <a:fillRect/>
          </a:stretch>
        </p:blipFill>
        <p:spPr>
          <a:xfrm>
            <a:off x="267738" y="4830188"/>
            <a:ext cx="1752845" cy="1476581"/>
          </a:xfrm>
          <a:prstGeom prst="rect">
            <a:avLst/>
          </a:prstGeom>
        </p:spPr>
      </p:pic>
    </p:spTree>
    <p:extLst>
      <p:ext uri="{BB962C8B-B14F-4D97-AF65-F5344CB8AC3E}">
        <p14:creationId xmlns:p14="http://schemas.microsoft.com/office/powerpoint/2010/main" val="3810985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869E-5CD5-49BC-8830-6E3DA24DDBFC}"/>
              </a:ext>
            </a:extLst>
          </p:cNvPr>
          <p:cNvSpPr>
            <a:spLocks noGrp="1"/>
          </p:cNvSpPr>
          <p:nvPr>
            <p:ph type="title"/>
          </p:nvPr>
        </p:nvSpPr>
        <p:spPr/>
        <p:txBody>
          <a:bodyPr/>
          <a:lstStyle/>
          <a:p>
            <a:r>
              <a:rPr lang="en-US" dirty="0"/>
              <a:t>Dashboard</a:t>
            </a:r>
            <a:endParaRPr lang="th-TH" dirty="0"/>
          </a:p>
        </p:txBody>
      </p:sp>
      <p:pic>
        <p:nvPicPr>
          <p:cNvPr id="4" name="Picture 3">
            <a:extLst>
              <a:ext uri="{FF2B5EF4-FFF2-40B4-BE49-F238E27FC236}">
                <a16:creationId xmlns:a16="http://schemas.microsoft.com/office/drawing/2014/main" id="{690A0724-05BE-410A-AB10-F433A9963AB9}"/>
              </a:ext>
            </a:extLst>
          </p:cNvPr>
          <p:cNvPicPr>
            <a:picLocks noChangeAspect="1"/>
          </p:cNvPicPr>
          <p:nvPr/>
        </p:nvPicPr>
        <p:blipFill>
          <a:blip r:embed="rId2"/>
          <a:stretch>
            <a:fillRect/>
          </a:stretch>
        </p:blipFill>
        <p:spPr>
          <a:xfrm>
            <a:off x="838200" y="706966"/>
            <a:ext cx="10769600" cy="5833533"/>
          </a:xfrm>
          <a:prstGeom prst="rect">
            <a:avLst/>
          </a:prstGeom>
        </p:spPr>
      </p:pic>
    </p:spTree>
    <p:extLst>
      <p:ext uri="{BB962C8B-B14F-4D97-AF65-F5344CB8AC3E}">
        <p14:creationId xmlns:p14="http://schemas.microsoft.com/office/powerpoint/2010/main" val="2967323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5EDFE0-DBA3-40F6-A7D4-BEF68F8F30BD}"/>
              </a:ext>
            </a:extLst>
          </p:cNvPr>
          <p:cNvSpPr>
            <a:spLocks noGrp="1"/>
          </p:cNvSpPr>
          <p:nvPr>
            <p:ph type="title"/>
          </p:nvPr>
        </p:nvSpPr>
        <p:spPr/>
        <p:txBody>
          <a:bodyPr/>
          <a:lstStyle/>
          <a:p>
            <a:r>
              <a:rPr lang="en-US" dirty="0"/>
              <a:t>MVC</a:t>
            </a:r>
            <a:endParaRPr lang="th-TH" dirty="0"/>
          </a:p>
        </p:txBody>
      </p:sp>
      <p:sp>
        <p:nvSpPr>
          <p:cNvPr id="5" name="Rectangle 4">
            <a:extLst>
              <a:ext uri="{FF2B5EF4-FFF2-40B4-BE49-F238E27FC236}">
                <a16:creationId xmlns:a16="http://schemas.microsoft.com/office/drawing/2014/main" id="{8B9AD218-8534-429C-8E89-85BD0E45534A}"/>
              </a:ext>
            </a:extLst>
          </p:cNvPr>
          <p:cNvSpPr/>
          <p:nvPr/>
        </p:nvSpPr>
        <p:spPr>
          <a:xfrm>
            <a:off x="3023165"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th-TH" dirty="0"/>
          </a:p>
        </p:txBody>
      </p:sp>
      <p:sp>
        <p:nvSpPr>
          <p:cNvPr id="6" name="Flowchart: Magnetic Disk 5">
            <a:extLst>
              <a:ext uri="{FF2B5EF4-FFF2-40B4-BE49-F238E27FC236}">
                <a16:creationId xmlns:a16="http://schemas.microsoft.com/office/drawing/2014/main" id="{A41C5D22-61E4-4B18-B28B-840CFD56FDA4}"/>
              </a:ext>
            </a:extLst>
          </p:cNvPr>
          <p:cNvSpPr/>
          <p:nvPr/>
        </p:nvSpPr>
        <p:spPr>
          <a:xfrm>
            <a:off x="381258" y="2158754"/>
            <a:ext cx="1300899" cy="9115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th-TH" dirty="0"/>
          </a:p>
        </p:txBody>
      </p:sp>
      <p:sp>
        <p:nvSpPr>
          <p:cNvPr id="7" name="Rectangle 6">
            <a:extLst>
              <a:ext uri="{FF2B5EF4-FFF2-40B4-BE49-F238E27FC236}">
                <a16:creationId xmlns:a16="http://schemas.microsoft.com/office/drawing/2014/main" id="{0E645C17-0AA7-44F2-A2C1-DD0E7DC0788C}"/>
              </a:ext>
            </a:extLst>
          </p:cNvPr>
          <p:cNvSpPr/>
          <p:nvPr/>
        </p:nvSpPr>
        <p:spPr>
          <a:xfrm>
            <a:off x="6776604" y="2011510"/>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endParaRPr lang="th-TH" dirty="0"/>
          </a:p>
        </p:txBody>
      </p:sp>
      <p:sp>
        <p:nvSpPr>
          <p:cNvPr id="8" name="Rectangle 7">
            <a:extLst>
              <a:ext uri="{FF2B5EF4-FFF2-40B4-BE49-F238E27FC236}">
                <a16:creationId xmlns:a16="http://schemas.microsoft.com/office/drawing/2014/main" id="{FFB4D8F8-4438-4CE4-8935-7F1682E2ECA0}"/>
              </a:ext>
            </a:extLst>
          </p:cNvPr>
          <p:cNvSpPr/>
          <p:nvPr/>
        </p:nvSpPr>
        <p:spPr>
          <a:xfrm>
            <a:off x="5109140" y="4284745"/>
            <a:ext cx="2019300"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endParaRPr lang="th-TH" dirty="0"/>
          </a:p>
        </p:txBody>
      </p:sp>
      <p:sp>
        <p:nvSpPr>
          <p:cNvPr id="9" name="Arrow: Down 8">
            <a:extLst>
              <a:ext uri="{FF2B5EF4-FFF2-40B4-BE49-F238E27FC236}">
                <a16:creationId xmlns:a16="http://schemas.microsoft.com/office/drawing/2014/main" id="{AC65884D-728C-487A-A681-746FBCA6736C}"/>
              </a:ext>
            </a:extLst>
          </p:cNvPr>
          <p:cNvSpPr/>
          <p:nvPr/>
        </p:nvSpPr>
        <p:spPr>
          <a:xfrm rot="12834303">
            <a:off x="7440350" y="3531026"/>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Down 10">
            <a:extLst>
              <a:ext uri="{FF2B5EF4-FFF2-40B4-BE49-F238E27FC236}">
                <a16:creationId xmlns:a16="http://schemas.microsoft.com/office/drawing/2014/main" id="{55CEBC7B-B8BF-4C5F-8397-069BACA5BADE}"/>
              </a:ext>
            </a:extLst>
          </p:cNvPr>
          <p:cNvSpPr/>
          <p:nvPr/>
        </p:nvSpPr>
        <p:spPr>
          <a:xfrm rot="8360819">
            <a:off x="4148089" y="369837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Arrow: Down 11">
            <a:extLst>
              <a:ext uri="{FF2B5EF4-FFF2-40B4-BE49-F238E27FC236}">
                <a16:creationId xmlns:a16="http://schemas.microsoft.com/office/drawing/2014/main" id="{56BCEC70-97C6-413D-9F06-8C56EF6CEBE7}"/>
              </a:ext>
            </a:extLst>
          </p:cNvPr>
          <p:cNvSpPr/>
          <p:nvPr/>
        </p:nvSpPr>
        <p:spPr>
          <a:xfrm rot="19095848">
            <a:off x="4565165" y="3517774"/>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Arrow: Down 15">
            <a:extLst>
              <a:ext uri="{FF2B5EF4-FFF2-40B4-BE49-F238E27FC236}">
                <a16:creationId xmlns:a16="http://schemas.microsoft.com/office/drawing/2014/main" id="{2ECF89C9-2CDC-4EBE-8FB7-AEC59C215B8D}"/>
              </a:ext>
            </a:extLst>
          </p:cNvPr>
          <p:cNvSpPr/>
          <p:nvPr/>
        </p:nvSpPr>
        <p:spPr>
          <a:xfrm rot="2012984">
            <a:off x="6949713" y="3425678"/>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Arrow: Down 18">
            <a:extLst>
              <a:ext uri="{FF2B5EF4-FFF2-40B4-BE49-F238E27FC236}">
                <a16:creationId xmlns:a16="http://schemas.microsoft.com/office/drawing/2014/main" id="{C502A680-A672-4E8A-841B-0AA60B631EF0}"/>
              </a:ext>
            </a:extLst>
          </p:cNvPr>
          <p:cNvSpPr/>
          <p:nvPr/>
        </p:nvSpPr>
        <p:spPr>
          <a:xfrm rot="5400000">
            <a:off x="2151004" y="2495631"/>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Arrow: Down 19">
            <a:extLst>
              <a:ext uri="{FF2B5EF4-FFF2-40B4-BE49-F238E27FC236}">
                <a16:creationId xmlns:a16="http://schemas.microsoft.com/office/drawing/2014/main" id="{23EA2373-9758-4BB9-ADB3-7509268E18E3}"/>
              </a:ext>
            </a:extLst>
          </p:cNvPr>
          <p:cNvSpPr/>
          <p:nvPr/>
        </p:nvSpPr>
        <p:spPr>
          <a:xfrm rot="16135029">
            <a:off x="2154277" y="2059110"/>
            <a:ext cx="353014" cy="714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20">
            <a:extLst>
              <a:ext uri="{FF2B5EF4-FFF2-40B4-BE49-F238E27FC236}">
                <a16:creationId xmlns:a16="http://schemas.microsoft.com/office/drawing/2014/main" id="{F1048E5A-70A5-49EB-AC45-1F8E739134A0}"/>
              </a:ext>
            </a:extLst>
          </p:cNvPr>
          <p:cNvSpPr/>
          <p:nvPr/>
        </p:nvSpPr>
        <p:spPr>
          <a:xfrm>
            <a:off x="8890368" y="4259519"/>
            <a:ext cx="2019300" cy="121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Routing</a:t>
            </a:r>
            <a:endParaRPr lang="th-TH" dirty="0"/>
          </a:p>
        </p:txBody>
      </p:sp>
      <p:pic>
        <p:nvPicPr>
          <p:cNvPr id="23" name="Picture 22">
            <a:extLst>
              <a:ext uri="{FF2B5EF4-FFF2-40B4-BE49-F238E27FC236}">
                <a16:creationId xmlns:a16="http://schemas.microsoft.com/office/drawing/2014/main" id="{8C3745B2-F759-4B71-B8E4-842E3466C58F}"/>
              </a:ext>
            </a:extLst>
          </p:cNvPr>
          <p:cNvPicPr>
            <a:picLocks noChangeAspect="1"/>
          </p:cNvPicPr>
          <p:nvPr/>
        </p:nvPicPr>
        <p:blipFill>
          <a:blip r:embed="rId2"/>
          <a:stretch>
            <a:fillRect/>
          </a:stretch>
        </p:blipFill>
        <p:spPr>
          <a:xfrm>
            <a:off x="9578387" y="1996051"/>
            <a:ext cx="1775413" cy="1215851"/>
          </a:xfrm>
          <a:prstGeom prst="rect">
            <a:avLst/>
          </a:prstGeom>
        </p:spPr>
      </p:pic>
      <p:sp>
        <p:nvSpPr>
          <p:cNvPr id="24" name="TextBox 23">
            <a:extLst>
              <a:ext uri="{FF2B5EF4-FFF2-40B4-BE49-F238E27FC236}">
                <a16:creationId xmlns:a16="http://schemas.microsoft.com/office/drawing/2014/main" id="{FB47843A-8D13-4FF0-B5CC-9C3D544FC739}"/>
              </a:ext>
            </a:extLst>
          </p:cNvPr>
          <p:cNvSpPr txBox="1"/>
          <p:nvPr/>
        </p:nvSpPr>
        <p:spPr>
          <a:xfrm>
            <a:off x="9544608" y="1664591"/>
            <a:ext cx="1271865" cy="338554"/>
          </a:xfrm>
          <a:prstGeom prst="rect">
            <a:avLst/>
          </a:prstGeom>
          <a:noFill/>
        </p:spPr>
        <p:txBody>
          <a:bodyPr wrap="square" rtlCol="0">
            <a:spAutoFit/>
          </a:bodyPr>
          <a:lstStyle/>
          <a:p>
            <a:r>
              <a:rPr lang="en-US" sz="1600" dirty="0"/>
              <a:t>1. Request URL</a:t>
            </a:r>
            <a:endParaRPr lang="th-TH" sz="1600" dirty="0"/>
          </a:p>
        </p:txBody>
      </p:sp>
      <p:sp>
        <p:nvSpPr>
          <p:cNvPr id="25" name="TextBox 24">
            <a:extLst>
              <a:ext uri="{FF2B5EF4-FFF2-40B4-BE49-F238E27FC236}">
                <a16:creationId xmlns:a16="http://schemas.microsoft.com/office/drawing/2014/main" id="{23F555DD-57AF-44A5-8F10-F4FBAA5D5EE0}"/>
              </a:ext>
            </a:extLst>
          </p:cNvPr>
          <p:cNvSpPr txBox="1"/>
          <p:nvPr/>
        </p:nvSpPr>
        <p:spPr>
          <a:xfrm>
            <a:off x="7126220" y="4866365"/>
            <a:ext cx="1761928" cy="584775"/>
          </a:xfrm>
          <a:prstGeom prst="rect">
            <a:avLst/>
          </a:prstGeom>
          <a:noFill/>
        </p:spPr>
        <p:txBody>
          <a:bodyPr wrap="square" rtlCol="0">
            <a:spAutoFit/>
          </a:bodyPr>
          <a:lstStyle/>
          <a:p>
            <a:pPr algn="ctr"/>
            <a:r>
              <a:rPr lang="en-US" sz="1600" dirty="0"/>
              <a:t>2. Re-route to </a:t>
            </a:r>
          </a:p>
          <a:p>
            <a:pPr algn="ctr"/>
            <a:r>
              <a:rPr lang="en-US" sz="1600" dirty="0"/>
              <a:t>correct Laravel Controller</a:t>
            </a:r>
            <a:endParaRPr lang="th-TH" sz="1600" dirty="0"/>
          </a:p>
        </p:txBody>
      </p:sp>
      <p:sp>
        <p:nvSpPr>
          <p:cNvPr id="27" name="TextBox 26">
            <a:extLst>
              <a:ext uri="{FF2B5EF4-FFF2-40B4-BE49-F238E27FC236}">
                <a16:creationId xmlns:a16="http://schemas.microsoft.com/office/drawing/2014/main" id="{9EAB9B20-F939-4671-BFE9-A62D296CF3BF}"/>
              </a:ext>
            </a:extLst>
          </p:cNvPr>
          <p:cNvSpPr txBox="1"/>
          <p:nvPr/>
        </p:nvSpPr>
        <p:spPr>
          <a:xfrm>
            <a:off x="3186260" y="4378885"/>
            <a:ext cx="1919160" cy="338554"/>
          </a:xfrm>
          <a:prstGeom prst="rect">
            <a:avLst/>
          </a:prstGeom>
          <a:noFill/>
        </p:spPr>
        <p:txBody>
          <a:bodyPr wrap="square" rtlCol="0">
            <a:spAutoFit/>
          </a:bodyPr>
          <a:lstStyle/>
          <a:p>
            <a:r>
              <a:rPr lang="en-US" sz="1600" dirty="0"/>
              <a:t>3. Interact with Data Model</a:t>
            </a:r>
            <a:endParaRPr lang="th-TH" sz="1600" dirty="0"/>
          </a:p>
        </p:txBody>
      </p:sp>
      <p:sp>
        <p:nvSpPr>
          <p:cNvPr id="28" name="TextBox 27">
            <a:extLst>
              <a:ext uri="{FF2B5EF4-FFF2-40B4-BE49-F238E27FC236}">
                <a16:creationId xmlns:a16="http://schemas.microsoft.com/office/drawing/2014/main" id="{740FF9D4-9995-41B3-92E7-B33AF364728B}"/>
              </a:ext>
            </a:extLst>
          </p:cNvPr>
          <p:cNvSpPr txBox="1"/>
          <p:nvPr/>
        </p:nvSpPr>
        <p:spPr>
          <a:xfrm>
            <a:off x="7885452" y="3792428"/>
            <a:ext cx="3177160" cy="338554"/>
          </a:xfrm>
          <a:prstGeom prst="rect">
            <a:avLst/>
          </a:prstGeom>
          <a:noFill/>
        </p:spPr>
        <p:txBody>
          <a:bodyPr wrap="square" rtlCol="0">
            <a:spAutoFit/>
          </a:bodyPr>
          <a:lstStyle/>
          <a:p>
            <a:r>
              <a:rPr lang="en-US" sz="1600" dirty="0"/>
              <a:t>4. Controller get Result View</a:t>
            </a:r>
            <a:endParaRPr lang="th-TH" sz="1600" dirty="0"/>
          </a:p>
        </p:txBody>
      </p:sp>
      <p:sp>
        <p:nvSpPr>
          <p:cNvPr id="29" name="TextBox 28">
            <a:extLst>
              <a:ext uri="{FF2B5EF4-FFF2-40B4-BE49-F238E27FC236}">
                <a16:creationId xmlns:a16="http://schemas.microsoft.com/office/drawing/2014/main" id="{CEF741F3-92F3-4A37-9151-4C0241252B80}"/>
              </a:ext>
            </a:extLst>
          </p:cNvPr>
          <p:cNvSpPr txBox="1"/>
          <p:nvPr/>
        </p:nvSpPr>
        <p:spPr>
          <a:xfrm>
            <a:off x="8737590" y="2668596"/>
            <a:ext cx="2325022" cy="338554"/>
          </a:xfrm>
          <a:prstGeom prst="rect">
            <a:avLst/>
          </a:prstGeom>
          <a:noFill/>
        </p:spPr>
        <p:txBody>
          <a:bodyPr wrap="square" rtlCol="0">
            <a:spAutoFit/>
          </a:bodyPr>
          <a:lstStyle/>
          <a:p>
            <a:r>
              <a:rPr lang="en-US" sz="1600" dirty="0"/>
              <a:t>5. Render view in browser</a:t>
            </a:r>
            <a:endParaRPr lang="th-TH" sz="1600" dirty="0"/>
          </a:p>
        </p:txBody>
      </p:sp>
      <p:cxnSp>
        <p:nvCxnSpPr>
          <p:cNvPr id="33" name="Straight Arrow Connector 32">
            <a:extLst>
              <a:ext uri="{FF2B5EF4-FFF2-40B4-BE49-F238E27FC236}">
                <a16:creationId xmlns:a16="http://schemas.microsoft.com/office/drawing/2014/main" id="{6F772C0E-D6D2-42B0-8827-1B0268E38464}"/>
              </a:ext>
            </a:extLst>
          </p:cNvPr>
          <p:cNvCxnSpPr>
            <a:cxnSpLocks/>
            <a:stCxn id="21" idx="1"/>
            <a:endCxn id="8" idx="3"/>
          </p:cNvCxnSpPr>
          <p:nvPr/>
        </p:nvCxnSpPr>
        <p:spPr>
          <a:xfrm flipH="1">
            <a:off x="7128440" y="4867445"/>
            <a:ext cx="1761928" cy="1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8AD69C8-D426-49D5-8D7C-2A33FD9755C5}"/>
              </a:ext>
            </a:extLst>
          </p:cNvPr>
          <p:cNvCxnSpPr>
            <a:cxnSpLocks/>
            <a:stCxn id="23" idx="3"/>
            <a:endCxn id="21" idx="3"/>
          </p:cNvCxnSpPr>
          <p:nvPr/>
        </p:nvCxnSpPr>
        <p:spPr>
          <a:xfrm flipH="1">
            <a:off x="10909668" y="2603977"/>
            <a:ext cx="444132" cy="2263468"/>
          </a:xfrm>
          <a:prstGeom prst="bentConnector3">
            <a:avLst>
              <a:gd name="adj1" fmla="val -5147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4855E4E-79E6-421B-84C0-0F4FA4AB44A1}"/>
              </a:ext>
            </a:extLst>
          </p:cNvPr>
          <p:cNvSpPr/>
          <p:nvPr/>
        </p:nvSpPr>
        <p:spPr>
          <a:xfrm>
            <a:off x="7774280" y="4159884"/>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39" name="Rectangle 38">
            <a:extLst>
              <a:ext uri="{FF2B5EF4-FFF2-40B4-BE49-F238E27FC236}">
                <a16:creationId xmlns:a16="http://schemas.microsoft.com/office/drawing/2014/main" id="{C62D0018-8AEA-4D77-97F7-1A61B465D543}"/>
              </a:ext>
            </a:extLst>
          </p:cNvPr>
          <p:cNvSpPr/>
          <p:nvPr/>
        </p:nvSpPr>
        <p:spPr>
          <a:xfrm>
            <a:off x="8909961" y="5555528"/>
            <a:ext cx="2019300" cy="5642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routes/web.php</a:t>
            </a:r>
          </a:p>
          <a:p>
            <a:r>
              <a:rPr lang="en-US" sz="1400" dirty="0">
                <a:solidFill>
                  <a:schemeClr val="tx1"/>
                </a:solidFill>
              </a:rPr>
              <a:t>View (get) index, show, edit, new</a:t>
            </a:r>
          </a:p>
        </p:txBody>
      </p:sp>
      <p:sp>
        <p:nvSpPr>
          <p:cNvPr id="40" name="Rectangle 39">
            <a:extLst>
              <a:ext uri="{FF2B5EF4-FFF2-40B4-BE49-F238E27FC236}">
                <a16:creationId xmlns:a16="http://schemas.microsoft.com/office/drawing/2014/main" id="{C9CA2EE1-166C-4451-A9D3-F4153C6FF532}"/>
              </a:ext>
            </a:extLst>
          </p:cNvPr>
          <p:cNvSpPr/>
          <p:nvPr/>
        </p:nvSpPr>
        <p:spPr>
          <a:xfrm>
            <a:off x="5105421" y="5563537"/>
            <a:ext cx="20208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App/Controllers/FlightController.php</a:t>
            </a:r>
            <a:endParaRPr lang="th-TH" sz="1400" dirty="0">
              <a:solidFill>
                <a:schemeClr val="tx1"/>
              </a:solidFill>
            </a:endParaRPr>
          </a:p>
        </p:txBody>
      </p:sp>
      <p:sp>
        <p:nvSpPr>
          <p:cNvPr id="41" name="Rectangle 40">
            <a:extLst>
              <a:ext uri="{FF2B5EF4-FFF2-40B4-BE49-F238E27FC236}">
                <a16:creationId xmlns:a16="http://schemas.microsoft.com/office/drawing/2014/main" id="{EECEA44B-2A8A-4AE6-8DF7-3BCAB3ADE0FF}"/>
              </a:ext>
            </a:extLst>
          </p:cNvPr>
          <p:cNvSpPr/>
          <p:nvPr/>
        </p:nvSpPr>
        <p:spPr>
          <a:xfrm>
            <a:off x="3023166" y="1550769"/>
            <a:ext cx="2019300" cy="27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App/Models/Flight.php</a:t>
            </a:r>
            <a:endParaRPr lang="th-TH" sz="1400" dirty="0">
              <a:solidFill>
                <a:schemeClr val="tx1"/>
              </a:solidFill>
            </a:endParaRPr>
          </a:p>
        </p:txBody>
      </p:sp>
      <p:cxnSp>
        <p:nvCxnSpPr>
          <p:cNvPr id="43" name="Straight Arrow Connector 42">
            <a:extLst>
              <a:ext uri="{FF2B5EF4-FFF2-40B4-BE49-F238E27FC236}">
                <a16:creationId xmlns:a16="http://schemas.microsoft.com/office/drawing/2014/main" id="{E384C269-79C2-4007-8C64-0355EECDA182}"/>
              </a:ext>
            </a:extLst>
          </p:cNvPr>
          <p:cNvCxnSpPr>
            <a:cxnSpLocks/>
            <a:stCxn id="7" idx="3"/>
            <a:endCxn id="23" idx="1"/>
          </p:cNvCxnSpPr>
          <p:nvPr/>
        </p:nvCxnSpPr>
        <p:spPr>
          <a:xfrm flipV="1">
            <a:off x="8795904" y="2603977"/>
            <a:ext cx="782483" cy="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20E8837-5265-4277-9442-E7F06AECD42E}"/>
              </a:ext>
            </a:extLst>
          </p:cNvPr>
          <p:cNvSpPr/>
          <p:nvPr/>
        </p:nvSpPr>
        <p:spPr>
          <a:xfrm>
            <a:off x="6096000" y="1044576"/>
            <a:ext cx="2699904" cy="838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rPr>
              <a:t>Resources/views/flights/show.blade.php</a:t>
            </a:r>
          </a:p>
          <a:p>
            <a:r>
              <a:rPr lang="en-US" sz="1400" dirty="0">
                <a:solidFill>
                  <a:schemeClr val="tx1"/>
                </a:solidFill>
              </a:rPr>
              <a:t>Resources/views/flights/index.blade.php</a:t>
            </a:r>
          </a:p>
          <a:p>
            <a:r>
              <a:rPr lang="en-US" sz="1400" dirty="0">
                <a:solidFill>
                  <a:schemeClr val="tx1"/>
                </a:solidFill>
              </a:rPr>
              <a:t>Resources/views/flights/edit.blade.php</a:t>
            </a:r>
            <a:endParaRPr lang="th-TH" sz="1400" dirty="0">
              <a:solidFill>
                <a:schemeClr val="tx1"/>
              </a:solidFill>
            </a:endParaRPr>
          </a:p>
          <a:p>
            <a:r>
              <a:rPr lang="en-US" sz="1400" dirty="0">
                <a:solidFill>
                  <a:schemeClr val="tx1"/>
                </a:solidFill>
              </a:rPr>
              <a:t>Resources/views/ flights/new.blade.php</a:t>
            </a:r>
            <a:endParaRPr lang="th-TH" sz="1400" dirty="0">
              <a:solidFill>
                <a:schemeClr val="tx1"/>
              </a:solidFill>
            </a:endParaRPr>
          </a:p>
        </p:txBody>
      </p:sp>
      <p:sp>
        <p:nvSpPr>
          <p:cNvPr id="49" name="Rectangle 48">
            <a:extLst>
              <a:ext uri="{FF2B5EF4-FFF2-40B4-BE49-F238E27FC236}">
                <a16:creationId xmlns:a16="http://schemas.microsoft.com/office/drawing/2014/main" id="{EC25D4FD-FAC3-450B-804E-47067BE58B30}"/>
              </a:ext>
            </a:extLst>
          </p:cNvPr>
          <p:cNvSpPr/>
          <p:nvPr/>
        </p:nvSpPr>
        <p:spPr>
          <a:xfrm>
            <a:off x="7784072" y="4163851"/>
            <a:ext cx="868680" cy="2782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Return View</a:t>
            </a:r>
            <a:endParaRPr lang="th-TH" sz="1400" dirty="0">
              <a:solidFill>
                <a:schemeClr val="tx1"/>
              </a:solidFill>
            </a:endParaRPr>
          </a:p>
        </p:txBody>
      </p:sp>
      <p:sp>
        <p:nvSpPr>
          <p:cNvPr id="51" name="Rectangle 50">
            <a:extLst>
              <a:ext uri="{FF2B5EF4-FFF2-40B4-BE49-F238E27FC236}">
                <a16:creationId xmlns:a16="http://schemas.microsoft.com/office/drawing/2014/main" id="{7729AB4A-C768-447D-ACF6-13EDF91A9A14}"/>
              </a:ext>
            </a:extLst>
          </p:cNvPr>
          <p:cNvSpPr/>
          <p:nvPr/>
        </p:nvSpPr>
        <p:spPr>
          <a:xfrm>
            <a:off x="160020" y="3490995"/>
            <a:ext cx="2938463" cy="2900378"/>
          </a:xfrm>
          <a:prstGeom prst="rect">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800" b="1" dirty="0">
                <a:solidFill>
                  <a:schemeClr val="tx1"/>
                </a:solidFill>
              </a:rPr>
              <a:t>Model</a:t>
            </a:r>
            <a:r>
              <a:rPr lang="en-US" sz="1800" dirty="0">
                <a:solidFill>
                  <a:schemeClr val="tx1"/>
                </a:solidFill>
              </a:rPr>
              <a:t>: </a:t>
            </a:r>
            <a:r>
              <a:rPr lang="en-US" sz="1800" dirty="0">
                <a:solidFill>
                  <a:srgbClr val="FF0000"/>
                </a:solidFill>
              </a:rPr>
              <a:t>Data storage</a:t>
            </a:r>
            <a:r>
              <a:rPr lang="en-US" sz="1800" dirty="0">
                <a:solidFill>
                  <a:schemeClr val="tx1"/>
                </a:solidFill>
              </a:rPr>
              <a:t>, integrity, consistency, queries</a:t>
            </a:r>
          </a:p>
          <a:p>
            <a:r>
              <a:rPr lang="en-US" sz="1800" b="1" dirty="0">
                <a:solidFill>
                  <a:schemeClr val="tx1"/>
                </a:solidFill>
              </a:rPr>
              <a:t>Controller</a:t>
            </a:r>
            <a:r>
              <a:rPr lang="en-US" sz="1800" dirty="0">
                <a:solidFill>
                  <a:schemeClr val="tx1"/>
                </a:solidFill>
              </a:rPr>
              <a:t>: Receive, Interpret &amp; </a:t>
            </a:r>
            <a:r>
              <a:rPr lang="en-US" sz="1800" dirty="0">
                <a:solidFill>
                  <a:srgbClr val="FF0000"/>
                </a:solidFill>
              </a:rPr>
              <a:t>validate</a:t>
            </a:r>
            <a:r>
              <a:rPr lang="en-US" sz="1800" dirty="0">
                <a:solidFill>
                  <a:schemeClr val="tx1"/>
                </a:solidFill>
              </a:rPr>
              <a:t> input, create &amp; </a:t>
            </a:r>
            <a:r>
              <a:rPr lang="en-US" sz="1800" dirty="0">
                <a:solidFill>
                  <a:srgbClr val="FF0000"/>
                </a:solidFill>
              </a:rPr>
              <a:t>update view</a:t>
            </a:r>
            <a:r>
              <a:rPr lang="en-US" sz="1800" dirty="0">
                <a:solidFill>
                  <a:schemeClr val="tx1"/>
                </a:solidFill>
              </a:rPr>
              <a:t>, modify model</a:t>
            </a:r>
          </a:p>
          <a:p>
            <a:r>
              <a:rPr lang="en-US" sz="1800" b="1" dirty="0">
                <a:solidFill>
                  <a:schemeClr val="tx1"/>
                </a:solidFill>
              </a:rPr>
              <a:t>View: </a:t>
            </a:r>
            <a:r>
              <a:rPr lang="en-US" sz="1800" dirty="0">
                <a:solidFill>
                  <a:schemeClr val="tx1"/>
                </a:solidFill>
              </a:rPr>
              <a:t>presentation, asset &amp; code (HTML)</a:t>
            </a:r>
            <a:endParaRPr lang="th-TH" sz="1800" dirty="0">
              <a:solidFill>
                <a:schemeClr val="tx1"/>
              </a:solidFill>
            </a:endParaRPr>
          </a:p>
        </p:txBody>
      </p:sp>
    </p:spTree>
    <p:extLst>
      <p:ext uri="{BB962C8B-B14F-4D97-AF65-F5344CB8AC3E}">
        <p14:creationId xmlns:p14="http://schemas.microsoft.com/office/powerpoint/2010/main" val="1401366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How to clone git</a:t>
            </a:r>
            <a:endParaRPr lang="th-TH" sz="6000" dirty="0"/>
          </a:p>
        </p:txBody>
      </p:sp>
    </p:spTree>
    <p:extLst>
      <p:ext uri="{BB962C8B-B14F-4D97-AF65-F5344CB8AC3E}">
        <p14:creationId xmlns:p14="http://schemas.microsoft.com/office/powerpoint/2010/main" val="2594236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2621135433"/>
              </p:ext>
            </p:extLst>
          </p:nvPr>
        </p:nvGraphicFramePr>
        <p:xfrm>
          <a:off x="813408" y="682721"/>
          <a:ext cx="10768263" cy="489449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5667682">
                  <a:extLst>
                    <a:ext uri="{9D8B030D-6E8A-4147-A177-3AD203B41FA5}">
                      <a16:colId xmlns:a16="http://schemas.microsoft.com/office/drawing/2014/main" val="3170357150"/>
                    </a:ext>
                  </a:extLst>
                </a:gridCol>
                <a:gridCol w="4547128">
                  <a:extLst>
                    <a:ext uri="{9D8B030D-6E8A-4147-A177-3AD203B41FA5}">
                      <a16:colId xmlns:a16="http://schemas.microsoft.com/office/drawing/2014/main" val="975064222"/>
                    </a:ext>
                  </a:extLst>
                </a:gridCol>
              </a:tblGrid>
              <a:tr h="645809">
                <a:tc>
                  <a:txBody>
                    <a:bodyPr/>
                    <a:lstStyle/>
                    <a:p>
                      <a:pPr algn="ctr"/>
                      <a:r>
                        <a:rPr lang="en-US" sz="1600" b="0" dirty="0"/>
                        <a:t>No</a:t>
                      </a:r>
                      <a:endParaRPr lang="th-TH" sz="1600" b="0" dirty="0"/>
                    </a:p>
                  </a:txBody>
                  <a:tcPr/>
                </a:tc>
                <a:tc>
                  <a:txBody>
                    <a:bodyPr/>
                    <a:lstStyle/>
                    <a:p>
                      <a:r>
                        <a:rPr lang="en-US" sz="1600" b="0" dirty="0"/>
                        <a:t>Step</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1604793">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Clone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Pull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To share git with other: Settings, Collaboration, Add People “git ID or mail”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Accept by people added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clone </a:t>
                      </a:r>
                      <a:r>
                        <a:rPr lang="en-US" sz="1600" b="0" i="0" kern="1200" dirty="0">
                          <a:solidFill>
                            <a:schemeClr val="dk1"/>
                          </a:solidFill>
                          <a:effectLst/>
                          <a:latin typeface="+mn-lt"/>
                          <a:ea typeface="+mn-ea"/>
                          <a:cs typeface="+mn-cs"/>
                          <a:hlinkClick r:id="rId2"/>
                        </a:rPr>
                        <a:t>https:/github.com/traitet/wissdemo01.git</a:t>
                      </a:r>
                      <a:endParaRPr lang="en-US" sz="16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git pull</a:t>
                      </a:r>
                    </a:p>
                  </a:txBody>
                  <a:tcPr/>
                </a:tc>
                <a:extLst>
                  <a:ext uri="{0D108BD9-81ED-4DB2-BD59-A6C34878D82A}">
                    <a16:rowId xmlns:a16="http://schemas.microsoft.com/office/drawing/2014/main" val="3915928836"/>
                  </a:ext>
                </a:extLst>
              </a:tr>
              <a:tr h="543208">
                <a:tc>
                  <a:txBody>
                    <a:bodyPr/>
                    <a:lstStyle/>
                    <a:p>
                      <a:pPr algn="ctr"/>
                      <a:r>
                        <a:rPr lang="en-US" sz="1600" b="0" dirty="0"/>
                        <a:t>2</a:t>
                      </a:r>
                      <a:endParaRPr lang="th-TH" sz="1600" b="0" dirty="0"/>
                    </a:p>
                  </a:txBody>
                  <a:tcPr/>
                </a:tc>
                <a:tc>
                  <a:txBody>
                    <a:bodyPr/>
                    <a:lstStyle/>
                    <a:p>
                      <a:r>
                        <a:rPr lang="en-US" sz="1600" b="0" dirty="0"/>
                        <a:t>Download package</a:t>
                      </a:r>
                      <a:endParaRPr lang="th-TH" sz="1600" b="0" dirty="0"/>
                    </a:p>
                  </a:txBody>
                  <a:tcPr/>
                </a:tc>
                <a:tc>
                  <a:txBody>
                    <a:bodyPr/>
                    <a:lstStyle/>
                    <a:p>
                      <a:r>
                        <a:rPr lang="en-US" sz="1600" b="0" dirty="0"/>
                        <a:t>npm install</a:t>
                      </a:r>
                    </a:p>
                    <a:p>
                      <a:r>
                        <a:rPr lang="en-US" sz="1600" b="0" dirty="0"/>
                        <a:t>composer install</a:t>
                      </a:r>
                      <a:endParaRPr lang="th-TH" sz="1600" b="0" dirty="0"/>
                    </a:p>
                  </a:txBody>
                  <a:tcPr/>
                </a:tc>
                <a:extLst>
                  <a:ext uri="{0D108BD9-81ED-4DB2-BD59-A6C34878D82A}">
                    <a16:rowId xmlns:a16="http://schemas.microsoft.com/office/drawing/2014/main" val="1430507787"/>
                  </a:ext>
                </a:extLst>
              </a:tr>
              <a:tr h="1068610">
                <a:tc>
                  <a:txBody>
                    <a:bodyPr/>
                    <a:lstStyle/>
                    <a:p>
                      <a:pPr algn="ctr"/>
                      <a:r>
                        <a:rPr lang="en-US" sz="1600" b="0" dirty="0"/>
                        <a:t>3</a:t>
                      </a:r>
                      <a:endParaRPr lang="th-TH" sz="1600" b="0" dirty="0"/>
                    </a:p>
                  </a:txBody>
                  <a:tcPr/>
                </a:tc>
                <a:tc>
                  <a:txBody>
                    <a:bodyPr/>
                    <a:lstStyle/>
                    <a:p>
                      <a:r>
                        <a:rPr lang="en-US" sz="1600" b="0" dirty="0"/>
                        <a:t>Change .</a:t>
                      </a:r>
                      <a:r>
                        <a:rPr lang="en-US" sz="1600" b="0" dirty="0" err="1"/>
                        <a:t>env.example</a:t>
                      </a:r>
                      <a:r>
                        <a:rPr lang="en-US" sz="1600" b="0" dirty="0"/>
                        <a:t> to .env</a:t>
                      </a:r>
                      <a:endParaRPr lang="th-TH" sz="1600" b="0" dirty="0"/>
                    </a:p>
                  </a:txBody>
                  <a:tcPr/>
                </a:tc>
                <a:tc>
                  <a:txBody>
                    <a:bodyPr/>
                    <a:lstStyle/>
                    <a:p>
                      <a:endParaRPr lang="th-TH" sz="1600" b="0" dirty="0"/>
                    </a:p>
                  </a:txBody>
                  <a:tcPr/>
                </a:tc>
                <a:extLst>
                  <a:ext uri="{0D108BD9-81ED-4DB2-BD59-A6C34878D82A}">
                    <a16:rowId xmlns:a16="http://schemas.microsoft.com/office/drawing/2014/main" val="876124457"/>
                  </a:ext>
                </a:extLst>
              </a:tr>
              <a:tr h="389299">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60686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pic>
        <p:nvPicPr>
          <p:cNvPr id="3" name="Picture 2">
            <a:extLst>
              <a:ext uri="{FF2B5EF4-FFF2-40B4-BE49-F238E27FC236}">
                <a16:creationId xmlns:a16="http://schemas.microsoft.com/office/drawing/2014/main" id="{A7A084EB-5E4A-4A8F-9C11-649833037707}"/>
              </a:ext>
            </a:extLst>
          </p:cNvPr>
          <p:cNvPicPr>
            <a:picLocks noChangeAspect="1"/>
          </p:cNvPicPr>
          <p:nvPr/>
        </p:nvPicPr>
        <p:blipFill>
          <a:blip r:embed="rId3"/>
          <a:stretch>
            <a:fillRect/>
          </a:stretch>
        </p:blipFill>
        <p:spPr>
          <a:xfrm>
            <a:off x="7167468" y="3666651"/>
            <a:ext cx="1922652" cy="805759"/>
          </a:xfrm>
          <a:prstGeom prst="rect">
            <a:avLst/>
          </a:prstGeom>
        </p:spPr>
      </p:pic>
    </p:spTree>
    <p:extLst>
      <p:ext uri="{BB962C8B-B14F-4D97-AF65-F5344CB8AC3E}">
        <p14:creationId xmlns:p14="http://schemas.microsoft.com/office/powerpoint/2010/main" val="101787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Create Project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569550416"/>
              </p:ext>
            </p:extLst>
          </p:nvPr>
        </p:nvGraphicFramePr>
        <p:xfrm>
          <a:off x="813408" y="682721"/>
          <a:ext cx="10768263" cy="5220641"/>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4997725">
                  <a:extLst>
                    <a:ext uri="{9D8B030D-6E8A-4147-A177-3AD203B41FA5}">
                      <a16:colId xmlns:a16="http://schemas.microsoft.com/office/drawing/2014/main" val="3170357150"/>
                    </a:ext>
                  </a:extLst>
                </a:gridCol>
                <a:gridCol w="5217085">
                  <a:extLst>
                    <a:ext uri="{9D8B030D-6E8A-4147-A177-3AD203B41FA5}">
                      <a16:colId xmlns:a16="http://schemas.microsoft.com/office/drawing/2014/main" val="975064222"/>
                    </a:ext>
                  </a:extLst>
                </a:gridCol>
              </a:tblGrid>
              <a:tr h="394641">
                <a:tc>
                  <a:txBody>
                    <a:bodyPr/>
                    <a:lstStyle/>
                    <a:p>
                      <a:pPr algn="ctr"/>
                      <a:r>
                        <a:rPr lang="en-US" sz="1600" b="0" dirty="0"/>
                        <a:t>No</a:t>
                      </a:r>
                      <a:endParaRPr lang="th-TH" sz="1600" b="0" dirty="0"/>
                    </a:p>
                  </a:txBody>
                  <a:tcPr/>
                </a:tc>
                <a:tc>
                  <a:txBody>
                    <a:bodyPr/>
                    <a:lstStyle/>
                    <a:p>
                      <a:r>
                        <a:rPr lang="en-US" sz="1600" b="0" dirty="0"/>
                        <a:t>Code</a:t>
                      </a:r>
                      <a:endParaRPr lang="th-TH" sz="1600" b="0" dirty="0"/>
                    </a:p>
                  </a:txBody>
                  <a:tcPr/>
                </a:tc>
                <a:tc>
                  <a:txBody>
                    <a:bodyPr/>
                    <a:lstStyle/>
                    <a:p>
                      <a:r>
                        <a:rPr lang="en-US" sz="1600" b="0" dirty="0"/>
                        <a:t>Code</a:t>
                      </a:r>
                      <a:endParaRPr lang="th-TH" sz="1600" b="0" dirty="0"/>
                    </a:p>
                  </a:txBody>
                  <a:tcPr/>
                </a:tc>
                <a:extLst>
                  <a:ext uri="{0D108BD9-81ED-4DB2-BD59-A6C34878D82A}">
                    <a16:rowId xmlns:a16="http://schemas.microsoft.com/office/drawing/2014/main" val="1721671658"/>
                  </a:ext>
                </a:extLst>
              </a:tr>
              <a:tr h="370840">
                <a:tc>
                  <a:txBody>
                    <a:bodyPr/>
                    <a:lstStyle/>
                    <a:p>
                      <a:pPr algn="ctr"/>
                      <a:r>
                        <a:rPr lang="en-US" sz="1600" b="0" dirty="0"/>
                        <a:t>1</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Create Laravel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vscode and open folder wissdemo01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Required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Composer 2.2.6 (Laravel) – download from internet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i="0" kern="1200" dirty="0">
                          <a:solidFill>
                            <a:schemeClr val="dk1"/>
                          </a:solidFill>
                          <a:effectLst/>
                          <a:latin typeface="+mn-lt"/>
                          <a:ea typeface="+mn-ea"/>
                          <a:cs typeface="+mn-cs"/>
                        </a:rPr>
                        <a:t>Install Vscode and package related Laravel and php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Install Last </a:t>
                      </a:r>
                      <a:r>
                        <a:rPr lang="en-US" sz="1600" b="0" dirty="0" err="1"/>
                        <a:t>Xampp</a:t>
                      </a:r>
                      <a:r>
                        <a:rPr lang="en-US" sz="1600" b="0" dirty="0"/>
                        <a:t> 8.1.2 (PHP 8)</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t>Set path in variable environment to open php, composer from any path in windows</a:t>
                      </a:r>
                      <a:endParaRPr lang="th-TH"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composer create-project --prefer-</a:t>
                      </a:r>
                      <a:r>
                        <a:rPr lang="en-US" sz="1600" b="0" i="0" kern="1200" dirty="0" err="1">
                          <a:solidFill>
                            <a:schemeClr val="dk1"/>
                          </a:solidFill>
                          <a:effectLst/>
                          <a:latin typeface="+mn-lt"/>
                          <a:ea typeface="+mn-ea"/>
                          <a:cs typeface="+mn-cs"/>
                        </a:rPr>
                        <a:t>dist</a:t>
                      </a:r>
                      <a:r>
                        <a:rPr lang="en-US" sz="1600" b="0" i="0" kern="1200" dirty="0">
                          <a:solidFill>
                            <a:schemeClr val="dk1"/>
                          </a:solidFill>
                          <a:effectLst/>
                          <a:latin typeface="+mn-lt"/>
                          <a:ea typeface="+mn-ea"/>
                          <a:cs typeface="+mn-cs"/>
                        </a:rPr>
                        <a:t> </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a:t>
                      </a:r>
                      <a:r>
                        <a:rPr lang="en-US" sz="1600" b="0" i="0" kern="1200" dirty="0" err="1">
                          <a:solidFill>
                            <a:schemeClr val="dk1"/>
                          </a:solidFill>
                          <a:effectLst/>
                          <a:latin typeface="+mn-lt"/>
                          <a:ea typeface="+mn-ea"/>
                          <a:cs typeface="+mn-cs"/>
                        </a:rPr>
                        <a:t>laravel</a:t>
                      </a:r>
                      <a:r>
                        <a:rPr lang="en-US" sz="1600" b="0" i="0" kern="1200" dirty="0">
                          <a:solidFill>
                            <a:schemeClr val="dk1"/>
                          </a:solidFill>
                          <a:effectLst/>
                          <a:latin typeface="+mn-lt"/>
                          <a:ea typeface="+mn-ea"/>
                          <a:cs typeface="+mn-cs"/>
                        </a:rPr>
                        <a:t> wissdemo01</a:t>
                      </a:r>
                    </a:p>
                  </a:txBody>
                  <a:tcPr/>
                </a:tc>
                <a:extLst>
                  <a:ext uri="{0D108BD9-81ED-4DB2-BD59-A6C34878D82A}">
                    <a16:rowId xmlns:a16="http://schemas.microsoft.com/office/drawing/2014/main" val="3915928836"/>
                  </a:ext>
                </a:extLst>
              </a:tr>
              <a:tr h="370840">
                <a:tc>
                  <a:txBody>
                    <a:bodyPr/>
                    <a:lstStyle/>
                    <a:p>
                      <a:pPr algn="ctr"/>
                      <a:r>
                        <a:rPr lang="en-US" sz="1600" b="0" dirty="0"/>
                        <a:t>2</a:t>
                      </a:r>
                      <a:endParaRPr lang="th-TH" sz="1600" b="0" dirty="0"/>
                    </a:p>
                  </a:txBody>
                  <a:tcPr/>
                </a:tc>
                <a:tc>
                  <a:txBody>
                    <a:bodyPr/>
                    <a:lstStyle/>
                    <a:p>
                      <a:r>
                        <a:rPr lang="en-US" sz="1600" b="0" dirty="0"/>
                        <a:t>Create repo on github named “wissdemo01”</a:t>
                      </a:r>
                    </a:p>
                    <a:p>
                      <a:r>
                        <a:rPr lang="en-US" sz="1600" b="0" dirty="0"/>
                        <a:t>Run command | commit for local git</a:t>
                      </a:r>
                    </a:p>
                    <a:p>
                      <a:r>
                        <a:rPr lang="en-US" sz="1600" b="0" dirty="0"/>
                        <a:t>Run command | push to git cloud</a:t>
                      </a:r>
                    </a:p>
                    <a:p>
                      <a:r>
                        <a:rPr lang="en-US" sz="1600" b="1" dirty="0"/>
                        <a:t>Required</a:t>
                      </a:r>
                    </a:p>
                    <a:p>
                      <a:pPr marL="342900" indent="-342900">
                        <a:buAutoNum type="arabicPeriod"/>
                      </a:pPr>
                      <a:r>
                        <a:rPr lang="en-US" sz="1600" b="0" dirty="0"/>
                        <a:t>Register github</a:t>
                      </a:r>
                    </a:p>
                    <a:p>
                      <a:pPr marL="342900" indent="-342900">
                        <a:buAutoNum type="arabicPeriod"/>
                      </a:pPr>
                      <a:r>
                        <a:rPr lang="en-US" sz="1600" b="0" dirty="0"/>
                        <a:t>Install git on windows</a:t>
                      </a:r>
                      <a:endParaRPr lang="th-TH" sz="1600" b="0" dirty="0"/>
                    </a:p>
                  </a:txBody>
                  <a:tcPr/>
                </a:tc>
                <a:tc>
                  <a:txBody>
                    <a:bodyPr/>
                    <a:lstStyle/>
                    <a:p>
                      <a:r>
                        <a:rPr lang="en-US" sz="1600" b="0" dirty="0"/>
                        <a:t>echo "# wissdemo01" &gt;&gt; README.md</a:t>
                      </a:r>
                    </a:p>
                    <a:p>
                      <a:r>
                        <a:rPr lang="en-US" sz="1600" b="0" dirty="0"/>
                        <a:t>git init</a:t>
                      </a:r>
                    </a:p>
                    <a:p>
                      <a:r>
                        <a:rPr lang="en-US" sz="1600" b="0" dirty="0"/>
                        <a:t>git add README.md</a:t>
                      </a:r>
                    </a:p>
                    <a:p>
                      <a:r>
                        <a:rPr lang="en-US" sz="1600" b="0" dirty="0"/>
                        <a:t>git add .</a:t>
                      </a:r>
                    </a:p>
                    <a:p>
                      <a:r>
                        <a:rPr lang="en-US" sz="1600" b="0" dirty="0"/>
                        <a:t>git commit -m "first commit"</a:t>
                      </a:r>
                    </a:p>
                    <a:p>
                      <a:r>
                        <a:rPr lang="en-US" sz="1600" b="0" dirty="0"/>
                        <a:t>git branch -M main</a:t>
                      </a:r>
                    </a:p>
                    <a:p>
                      <a:r>
                        <a:rPr lang="en-US" sz="1600" b="0" dirty="0"/>
                        <a:t>git remote add origin https:/github.com/traitet/wissdemo01.git</a:t>
                      </a:r>
                    </a:p>
                    <a:p>
                      <a:r>
                        <a:rPr lang="en-US" sz="1600" b="0" dirty="0"/>
                        <a:t>git push -u origin main</a:t>
                      </a:r>
                      <a:endParaRPr lang="th-TH" sz="1600" b="0" dirty="0"/>
                    </a:p>
                  </a:txBody>
                  <a:tcPr/>
                </a:tc>
                <a:extLst>
                  <a:ext uri="{0D108BD9-81ED-4DB2-BD59-A6C34878D82A}">
                    <a16:rowId xmlns:a16="http://schemas.microsoft.com/office/drawing/2014/main" val="1430507787"/>
                  </a:ext>
                </a:extLst>
              </a:tr>
              <a:tr h="370840">
                <a:tc>
                  <a:txBody>
                    <a:bodyPr/>
                    <a:lstStyle/>
                    <a:p>
                      <a:pPr algn="ctr"/>
                      <a:r>
                        <a:rPr lang="en-US" sz="1600" b="0" dirty="0"/>
                        <a:t>3</a:t>
                      </a:r>
                      <a:endParaRPr lang="th-TH" sz="1600" b="0" dirty="0"/>
                    </a:p>
                  </a:txBody>
                  <a:tcPr/>
                </a:tc>
                <a:tc>
                  <a:txBody>
                    <a:bodyPr/>
                    <a:lstStyle/>
                    <a:p>
                      <a:r>
                        <a:rPr lang="en-US" sz="1600" b="0" dirty="0"/>
                        <a:t>php artisan serve</a:t>
                      </a:r>
                      <a:endParaRPr lang="th-TH" sz="1600" b="0" dirty="0"/>
                    </a:p>
                  </a:txBody>
                  <a:tcPr/>
                </a:tc>
                <a:tc>
                  <a:txBody>
                    <a:bodyPr/>
                    <a:lstStyle/>
                    <a:p>
                      <a:r>
                        <a:rPr lang="en-US" sz="1600" b="0" dirty="0"/>
                        <a:t>php artisan serve</a:t>
                      </a:r>
                      <a:endParaRPr lang="th-TH" sz="1600" b="0" dirty="0"/>
                    </a:p>
                  </a:txBody>
                  <a:tcPr/>
                </a:tc>
                <a:extLst>
                  <a:ext uri="{0D108BD9-81ED-4DB2-BD59-A6C34878D82A}">
                    <a16:rowId xmlns:a16="http://schemas.microsoft.com/office/drawing/2014/main" val="4102207792"/>
                  </a:ext>
                </a:extLst>
              </a:tr>
              <a:tr h="370840">
                <a:tc>
                  <a:txBody>
                    <a:bodyPr/>
                    <a:lstStyle/>
                    <a:p>
                      <a:pPr algn="ctr"/>
                      <a:r>
                        <a:rPr lang="en-US" sz="1600" b="0" dirty="0"/>
                        <a:t>4</a:t>
                      </a:r>
                      <a:endParaRPr lang="th-TH" sz="1600" b="0" dirty="0"/>
                    </a:p>
                  </a:txBody>
                  <a:tcPr/>
                </a:tc>
                <a:tc>
                  <a:txBody>
                    <a:bodyPr/>
                    <a:lstStyle/>
                    <a:p>
                      <a:r>
                        <a:rPr lang="en-US" sz="1600" b="0" dirty="0"/>
                        <a:t>Open URL e.g. http://10.100.1.94:8080</a:t>
                      </a:r>
                      <a:endParaRPr lang="th-TH" sz="1600" b="0" dirty="0"/>
                    </a:p>
                  </a:txBody>
                  <a:tcPr/>
                </a:tc>
                <a:tc>
                  <a:txBody>
                    <a:bodyPr/>
                    <a:lstStyle/>
                    <a:p>
                      <a:endParaRPr lang="th-TH" sz="1600" b="0" dirty="0"/>
                    </a:p>
                  </a:txBody>
                  <a:tcPr/>
                </a:tc>
                <a:extLst>
                  <a:ext uri="{0D108BD9-81ED-4DB2-BD59-A6C34878D82A}">
                    <a16:rowId xmlns:a16="http://schemas.microsoft.com/office/drawing/2014/main" val="2211963384"/>
                  </a:ext>
                </a:extLst>
              </a:tr>
            </a:tbl>
          </a:graphicData>
        </a:graphic>
      </p:graphicFrame>
    </p:spTree>
    <p:extLst>
      <p:ext uri="{BB962C8B-B14F-4D97-AF65-F5344CB8AC3E}">
        <p14:creationId xmlns:p14="http://schemas.microsoft.com/office/powerpoint/2010/main" val="1165466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E654-D54C-4274-B75E-115C3C2DECD3}"/>
              </a:ext>
            </a:extLst>
          </p:cNvPr>
          <p:cNvSpPr>
            <a:spLocks noGrp="1"/>
          </p:cNvSpPr>
          <p:nvPr>
            <p:ph type="title"/>
          </p:nvPr>
        </p:nvSpPr>
        <p:spPr/>
        <p:txBody>
          <a:bodyPr/>
          <a:lstStyle/>
          <a:p>
            <a:r>
              <a:rPr lang="en-US" dirty="0"/>
              <a:t>Git Hub : add Collaborators</a:t>
            </a:r>
            <a:endParaRPr lang="th-TH" dirty="0"/>
          </a:p>
        </p:txBody>
      </p:sp>
      <p:pic>
        <p:nvPicPr>
          <p:cNvPr id="4" name="Picture 3">
            <a:extLst>
              <a:ext uri="{FF2B5EF4-FFF2-40B4-BE49-F238E27FC236}">
                <a16:creationId xmlns:a16="http://schemas.microsoft.com/office/drawing/2014/main" id="{0F325C37-190B-484F-9C22-0754CF8FDB17}"/>
              </a:ext>
            </a:extLst>
          </p:cNvPr>
          <p:cNvPicPr>
            <a:picLocks noChangeAspect="1"/>
          </p:cNvPicPr>
          <p:nvPr/>
        </p:nvPicPr>
        <p:blipFill>
          <a:blip r:embed="rId2"/>
          <a:stretch>
            <a:fillRect/>
          </a:stretch>
        </p:blipFill>
        <p:spPr>
          <a:xfrm>
            <a:off x="838200" y="753952"/>
            <a:ext cx="10182131" cy="5515321"/>
          </a:xfrm>
          <a:prstGeom prst="rect">
            <a:avLst/>
          </a:prstGeom>
        </p:spPr>
      </p:pic>
    </p:spTree>
    <p:extLst>
      <p:ext uri="{BB962C8B-B14F-4D97-AF65-F5344CB8AC3E}">
        <p14:creationId xmlns:p14="http://schemas.microsoft.com/office/powerpoint/2010/main" val="3928868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1361911"/>
          </a:xfrm>
          <a:prstGeom prst="rect">
            <a:avLst/>
          </a:prstGeom>
          <a:noFill/>
        </p:spPr>
        <p:txBody>
          <a:bodyPr wrap="square" rtlCol="0">
            <a:spAutoFit/>
          </a:bodyPr>
          <a:lstStyle/>
          <a:p>
            <a:pPr algn="ctr">
              <a:lnSpc>
                <a:spcPct val="150000"/>
              </a:lnSpc>
            </a:pPr>
            <a:r>
              <a:rPr lang="en-US" sz="6000" dirty="0"/>
              <a:t>Develop Web API</a:t>
            </a:r>
            <a:endParaRPr lang="th-TH" sz="6000" dirty="0"/>
          </a:p>
        </p:txBody>
      </p:sp>
    </p:spTree>
    <p:extLst>
      <p:ext uri="{BB962C8B-B14F-4D97-AF65-F5344CB8AC3E}">
        <p14:creationId xmlns:p14="http://schemas.microsoft.com/office/powerpoint/2010/main" val="2732829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3016210"/>
          </a:xfrm>
          <a:prstGeom prst="rect">
            <a:avLst/>
          </a:prstGeom>
          <a:noFill/>
        </p:spPr>
        <p:txBody>
          <a:bodyPr wrap="square" rtlCol="0">
            <a:spAutoFit/>
          </a:bodyPr>
          <a:lstStyle/>
          <a:p>
            <a:pPr>
              <a:lnSpc>
                <a:spcPct val="150000"/>
              </a:lnSpc>
            </a:pPr>
            <a:r>
              <a:rPr lang="en-US" sz="1600" b="0" dirty="0">
                <a:solidFill>
                  <a:srgbClr val="8B949E"/>
                </a:solidFill>
                <a:effectLst/>
                <a:latin typeface="Consolas" panose="020B0609020204030204" pitchFamily="49" charset="0"/>
              </a:rPr>
              <a:t>http://10.100.1.94:8080/wissdemo01/public/api/interface_sap_po http://10.100.1.94:8080/wissdemo01/public/api/interface_sap_po/PO19000483</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http://10.100.1.94:8080/wissdemo01/public/api/interface_sap_rec/PO19002270</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a:t>
            </a:r>
            <a:endParaRPr lang="en-US" sz="1600" b="0" dirty="0">
              <a:solidFill>
                <a:srgbClr val="C9D1D9"/>
              </a:solidFill>
              <a:effectLst/>
              <a:latin typeface="Consolas" panose="020B0609020204030204" pitchFamily="49" charset="0"/>
            </a:endParaRPr>
          </a:p>
          <a:p>
            <a:pPr>
              <a:lnSpc>
                <a:spcPct val="150000"/>
              </a:lnSpc>
            </a:pPr>
            <a:r>
              <a:rPr lang="en-US" sz="1600" b="0" dirty="0">
                <a:solidFill>
                  <a:srgbClr val="8B949E"/>
                </a:solidFill>
                <a:effectLst/>
                <a:latin typeface="Consolas" panose="020B0609020204030204" pitchFamily="49" charset="0"/>
              </a:rPr>
              <a:t>http://10.100.1.94:8080/wissdemo01/public/api/interface_sap_inv/PO19000483</a:t>
            </a:r>
            <a:endParaRPr lang="en-US" sz="1600" b="0" dirty="0">
              <a:solidFill>
                <a:srgbClr val="C9D1D9"/>
              </a:solidFill>
              <a:effectLst/>
              <a:latin typeface="Consolas" panose="020B0609020204030204" pitchFamily="49" charset="0"/>
            </a:endParaRPr>
          </a:p>
          <a:p>
            <a:pPr>
              <a:lnSpc>
                <a:spcPct val="150000"/>
              </a:lnSpc>
            </a:pPr>
            <a:endParaRPr lang="en-US" sz="1600" b="0" dirty="0">
              <a:solidFill>
                <a:srgbClr val="C9D1D9"/>
              </a:solidFill>
              <a:effectLst/>
              <a:latin typeface="Consolas" panose="020B0609020204030204" pitchFamily="49" charset="0"/>
            </a:endParaRPr>
          </a:p>
          <a:p>
            <a:pPr>
              <a:lnSpc>
                <a:spcPct val="150000"/>
              </a:lnSpc>
            </a:pPr>
            <a:endParaRPr lang="th-TH" sz="1600" dirty="0"/>
          </a:p>
        </p:txBody>
      </p:sp>
    </p:spTree>
    <p:extLst>
      <p:ext uri="{BB962C8B-B14F-4D97-AF65-F5344CB8AC3E}">
        <p14:creationId xmlns:p14="http://schemas.microsoft.com/office/powerpoint/2010/main" val="156260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F607-0BEB-45DA-A363-286B80917D41}"/>
              </a:ext>
            </a:extLst>
          </p:cNvPr>
          <p:cNvSpPr>
            <a:spLocks noGrp="1"/>
          </p:cNvSpPr>
          <p:nvPr>
            <p:ph type="title"/>
          </p:nvPr>
        </p:nvSpPr>
        <p:spPr/>
        <p:txBody>
          <a:bodyPr/>
          <a:lstStyle/>
          <a:p>
            <a:r>
              <a:rPr lang="en-US" dirty="0"/>
              <a:t>Web api on Laravel</a:t>
            </a:r>
            <a:endParaRPr lang="th-TH" dirty="0"/>
          </a:p>
        </p:txBody>
      </p:sp>
      <p:sp>
        <p:nvSpPr>
          <p:cNvPr id="3" name="TextBox 2">
            <a:extLst>
              <a:ext uri="{FF2B5EF4-FFF2-40B4-BE49-F238E27FC236}">
                <a16:creationId xmlns:a16="http://schemas.microsoft.com/office/drawing/2014/main" id="{7D8739B0-19A1-477D-9CE2-DE61891DE76A}"/>
              </a:ext>
            </a:extLst>
          </p:cNvPr>
          <p:cNvSpPr txBox="1"/>
          <p:nvPr/>
        </p:nvSpPr>
        <p:spPr>
          <a:xfrm>
            <a:off x="596900" y="1016000"/>
            <a:ext cx="11112500" cy="4154984"/>
          </a:xfrm>
          <a:prstGeom prst="rect">
            <a:avLst/>
          </a:prstGeom>
          <a:noFill/>
        </p:spPr>
        <p:txBody>
          <a:bodyPr wrap="square" rtlCol="0">
            <a:spAutoFit/>
          </a:bodyPr>
          <a:lstStyle/>
          <a:p>
            <a:r>
              <a:rPr lang="en-US" sz="2400" b="0" dirty="0">
                <a:solidFill>
                  <a:srgbClr val="8B949E"/>
                </a:solidFill>
                <a:effectLst/>
                <a:latin typeface="Consolas" panose="020B0609020204030204" pitchFamily="49" charset="0"/>
              </a:rPr>
              <a:t>http://10.100.1.94:8080/wissdemo01/public/api/interface_sap_po</a:t>
            </a:r>
          </a:p>
          <a:p>
            <a:r>
              <a:rPr lang="en-US" sz="2400" b="0" dirty="0">
                <a:solidFill>
                  <a:srgbClr val="8B949E"/>
                </a:solidFill>
                <a:effectLst/>
                <a:latin typeface="Consolas" panose="020B0609020204030204" pitchFamily="49" charset="0"/>
              </a:rPr>
              <a:t>http://10.100.1.94:8080/wissdemo01/public/api/interface_sap_po/PO19000483</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http://10.100.1.94:8080/wissdemo01/public/api/interface_sap_rec/PO19002270</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a:t>
            </a:r>
            <a:endParaRPr lang="en-US" sz="2400" b="0" dirty="0">
              <a:solidFill>
                <a:srgbClr val="C9D1D9"/>
              </a:solidFill>
              <a:effectLst/>
              <a:latin typeface="Consolas" panose="020B0609020204030204" pitchFamily="49" charset="0"/>
            </a:endParaRPr>
          </a:p>
          <a:p>
            <a:r>
              <a:rPr lang="en-US" sz="2400" b="0" dirty="0">
                <a:solidFill>
                  <a:srgbClr val="8B949E"/>
                </a:solidFill>
                <a:effectLst/>
                <a:latin typeface="Consolas" panose="020B0609020204030204" pitchFamily="49" charset="0"/>
              </a:rPr>
              <a:t>http://10.100.1.94:8080/wissdemo01/public/api/interface_sap_inv/PO19000483</a:t>
            </a:r>
            <a:endParaRPr lang="en-US" sz="2400" b="0" dirty="0">
              <a:solidFill>
                <a:srgbClr val="C9D1D9"/>
              </a:solidFill>
              <a:effectLst/>
              <a:latin typeface="Consolas" panose="020B0609020204030204" pitchFamily="49" charset="0"/>
            </a:endParaRPr>
          </a:p>
          <a:p>
            <a:endParaRPr lang="en-US" sz="2400" b="0" dirty="0">
              <a:solidFill>
                <a:srgbClr val="C9D1D9"/>
              </a:solidFill>
              <a:effectLst/>
              <a:latin typeface="Consolas" panose="020B0609020204030204" pitchFamily="49" charset="0"/>
            </a:endParaRPr>
          </a:p>
          <a:p>
            <a:endParaRPr lang="th-TH" sz="2400" dirty="0"/>
          </a:p>
        </p:txBody>
      </p:sp>
    </p:spTree>
    <p:extLst>
      <p:ext uri="{BB962C8B-B14F-4D97-AF65-F5344CB8AC3E}">
        <p14:creationId xmlns:p14="http://schemas.microsoft.com/office/powerpoint/2010/main" val="3642651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898-EDA9-4889-AAA5-27370A534F11}"/>
              </a:ext>
            </a:extLst>
          </p:cNvPr>
          <p:cNvSpPr>
            <a:spLocks noGrp="1"/>
          </p:cNvSpPr>
          <p:nvPr>
            <p:ph type="title"/>
          </p:nvPr>
        </p:nvSpPr>
        <p:spPr/>
        <p:txBody>
          <a:bodyPr/>
          <a:lstStyle/>
          <a:p>
            <a:r>
              <a:rPr lang="en-US" dirty="0"/>
              <a:t>http://10.100.1.94:8080/wissdemo01/public/interface-sap-po</a:t>
            </a:r>
            <a:endParaRPr lang="th-TH" dirty="0"/>
          </a:p>
        </p:txBody>
      </p:sp>
      <p:pic>
        <p:nvPicPr>
          <p:cNvPr id="4" name="Picture 3">
            <a:extLst>
              <a:ext uri="{FF2B5EF4-FFF2-40B4-BE49-F238E27FC236}">
                <a16:creationId xmlns:a16="http://schemas.microsoft.com/office/drawing/2014/main" id="{514E7CFD-5093-4DD0-89EC-BB9CAD5FBA26}"/>
              </a:ext>
            </a:extLst>
          </p:cNvPr>
          <p:cNvPicPr>
            <a:picLocks noChangeAspect="1"/>
          </p:cNvPicPr>
          <p:nvPr/>
        </p:nvPicPr>
        <p:blipFill>
          <a:blip r:embed="rId2"/>
          <a:stretch>
            <a:fillRect/>
          </a:stretch>
        </p:blipFill>
        <p:spPr>
          <a:xfrm>
            <a:off x="838200" y="768878"/>
            <a:ext cx="10350500" cy="5606521"/>
          </a:xfrm>
          <a:prstGeom prst="rect">
            <a:avLst/>
          </a:prstGeom>
        </p:spPr>
      </p:pic>
    </p:spTree>
    <p:extLst>
      <p:ext uri="{BB962C8B-B14F-4D97-AF65-F5344CB8AC3E}">
        <p14:creationId xmlns:p14="http://schemas.microsoft.com/office/powerpoint/2010/main" val="353098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A0E7-4DA5-45F9-B508-A305B1D8E002}"/>
              </a:ext>
            </a:extLst>
          </p:cNvPr>
          <p:cNvSpPr>
            <a:spLocks noGrp="1"/>
          </p:cNvSpPr>
          <p:nvPr>
            <p:ph type="title"/>
          </p:nvPr>
        </p:nvSpPr>
        <p:spPr/>
        <p:txBody>
          <a:bodyPr/>
          <a:lstStyle/>
          <a:p>
            <a:r>
              <a:rPr lang="en-US" dirty="0"/>
              <a:t>steps</a:t>
            </a:r>
            <a:endParaRPr lang="th-TH" dirty="0"/>
          </a:p>
        </p:txBody>
      </p:sp>
      <p:graphicFrame>
        <p:nvGraphicFramePr>
          <p:cNvPr id="4" name="Table 4">
            <a:extLst>
              <a:ext uri="{FF2B5EF4-FFF2-40B4-BE49-F238E27FC236}">
                <a16:creationId xmlns:a16="http://schemas.microsoft.com/office/drawing/2014/main" id="{2C365BC1-254A-48FC-B251-F0C49B9040B0}"/>
              </a:ext>
            </a:extLst>
          </p:cNvPr>
          <p:cNvGraphicFramePr>
            <a:graphicFrameLocks noGrp="1"/>
          </p:cNvGraphicFramePr>
          <p:nvPr>
            <p:extLst>
              <p:ext uri="{D42A27DB-BD31-4B8C-83A1-F6EECF244321}">
                <p14:modId xmlns:p14="http://schemas.microsoft.com/office/powerpoint/2010/main" val="2516406914"/>
              </p:ext>
            </p:extLst>
          </p:nvPr>
        </p:nvGraphicFramePr>
        <p:xfrm>
          <a:off x="596900" y="600075"/>
          <a:ext cx="11290300" cy="5943600"/>
        </p:xfrm>
        <a:graphic>
          <a:graphicData uri="http://schemas.openxmlformats.org/drawingml/2006/table">
            <a:tbl>
              <a:tblPr firstRow="1" bandRow="1">
                <a:tableStyleId>{5C22544A-7EE6-4342-B048-85BDC9FD1C3A}</a:tableStyleId>
              </a:tblPr>
              <a:tblGrid>
                <a:gridCol w="3123738">
                  <a:extLst>
                    <a:ext uri="{9D8B030D-6E8A-4147-A177-3AD203B41FA5}">
                      <a16:colId xmlns:a16="http://schemas.microsoft.com/office/drawing/2014/main" val="2132421367"/>
                    </a:ext>
                  </a:extLst>
                </a:gridCol>
                <a:gridCol w="8166562">
                  <a:extLst>
                    <a:ext uri="{9D8B030D-6E8A-4147-A177-3AD203B41FA5}">
                      <a16:colId xmlns:a16="http://schemas.microsoft.com/office/drawing/2014/main" val="378441128"/>
                    </a:ext>
                  </a:extLst>
                </a:gridCol>
              </a:tblGrid>
              <a:tr h="211773">
                <a:tc>
                  <a:txBody>
                    <a:bodyPr/>
                    <a:lstStyle/>
                    <a:p>
                      <a:endParaRPr lang="th-TH" sz="1200" dirty="0">
                        <a:latin typeface="+mj-lt"/>
                        <a:ea typeface="Tahoma" panose="020B0604030504040204" pitchFamily="34" charset="0"/>
                        <a:cs typeface="Tahoma" panose="020B0604030504040204" pitchFamily="34" charset="0"/>
                      </a:endParaRPr>
                    </a:p>
                  </a:txBody>
                  <a:tcPr/>
                </a:tc>
                <a:tc>
                  <a:txBody>
                    <a:bodyPr/>
                    <a:lstStyle/>
                    <a:p>
                      <a:endParaRPr lang="th-TH" sz="120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659769754"/>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Download driver file</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2"/>
                        </a:rPr>
                        <a:t>https:/medium.com/@anurat/%E0%B9%80%E0%B8%8A%E0%B8%B7%E0%B9%88%E0%B8%AD%E0%B8%A1%E0%B8%95%E0%B9%88%E0%B8%AD-sql-server-%E0%B8%81%E0%B8%B1%E0%B8%9A-laravel-%E0%B8%9A%E0%B8%99-windows-d724aec1ea02</a:t>
                      </a:r>
                      <a:endParaRPr lang="en-US" sz="1200" dirty="0"/>
                    </a:p>
                  </a:txBody>
                  <a:tcPr/>
                </a:tc>
                <a:extLst>
                  <a:ext uri="{0D108BD9-81ED-4DB2-BD59-A6C34878D82A}">
                    <a16:rowId xmlns:a16="http://schemas.microsoft.com/office/drawing/2014/main" val="23447105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Copy file to php/</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ext</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C:\xampp\php\ext\php_pdo_sqlsrv_81_ts_x64.dll</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06619693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link in Php.ini </a:t>
                      </a: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extension=php_pdo_sqlsrv_81_ts_x64</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722945713"/>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Open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xamp</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phpinfo</a:t>
                      </a:r>
                      <a:r>
                        <a:rPr lang="en-US" sz="1200" b="0" i="0" u="none" strike="noStrike" dirty="0">
                          <a:solidFill>
                            <a:srgbClr val="000000"/>
                          </a:solidFill>
                          <a:effectLst/>
                          <a:latin typeface="+mj-lt"/>
                          <a:ea typeface="Tahoma" panose="020B0604030504040204" pitchFamily="34" charset="0"/>
                          <a:cs typeface="Tahoma" panose="020B0604030504040204" pitchFamily="34" charset="0"/>
                        </a:rPr>
                        <a:t>(), find </a:t>
                      </a:r>
                      <a:r>
                        <a:rPr lang="en-US" sz="1200" b="0" i="0" u="none" strike="noStrike" dirty="0" err="1">
                          <a:solidFill>
                            <a:srgbClr val="000000"/>
                          </a:solidFill>
                          <a:effectLst/>
                          <a:latin typeface="+mj-lt"/>
                          <a:ea typeface="Tahoma" panose="020B0604030504040204" pitchFamily="34" charset="0"/>
                          <a:cs typeface="Tahoma" panose="020B0604030504040204" pitchFamily="34" charset="0"/>
                        </a:rPr>
                        <a:t>sqlsrv</a:t>
                      </a:r>
                      <a:endParaRPr lang="en-US" sz="1200" b="0" i="0" u="none" strike="noStrike" dirty="0">
                        <a:solidFill>
                          <a:srgbClr val="000000"/>
                        </a:solidFill>
                        <a:effectLst/>
                        <a:latin typeface="+mj-lt"/>
                        <a:ea typeface="Tahoma" panose="020B0604030504040204" pitchFamily="34" charset="0"/>
                        <a:cs typeface="Tahoma" panose="020B0604030504040204" pitchFamily="34" charset="0"/>
                      </a:endParaRPr>
                    </a:p>
                  </a:txBody>
                  <a:tcPr marL="428625" marR="9525" marT="9525" marB="0" anchor="ctr"/>
                </a:tc>
                <a:tc>
                  <a:txBody>
                    <a:bodyPr/>
                    <a:lstStyle/>
                    <a:p>
                      <a:r>
                        <a:rPr lang="en-US" sz="1200" dirty="0">
                          <a:latin typeface="+mj-lt"/>
                          <a:ea typeface="Tahoma" panose="020B0604030504040204" pitchFamily="34" charset="0"/>
                          <a:cs typeface="Tahoma" panose="020B0604030504040204" pitchFamily="34" charset="0"/>
                        </a:rPr>
                        <a:t>http://localhost:8080/dashboard/phpinfo.php</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153938270"/>
                  </a:ext>
                </a:extLst>
              </a:tr>
              <a:tr h="105886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Config .env file</a:t>
                      </a:r>
                    </a:p>
                  </a:txBody>
                  <a:tcPr marL="428625" marR="9525" marT="9525" marB="0" anchor="ct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txBody>
                  <a:tcPr/>
                </a:tc>
                <a:extLst>
                  <a:ext uri="{0D108BD9-81ED-4DB2-BD59-A6C34878D82A}">
                    <a16:rowId xmlns:a16="http://schemas.microsoft.com/office/drawing/2014/main" val="2985635898"/>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Create controller</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j-lt"/>
                          <a:ea typeface="Tahoma" panose="020B0604030504040204" pitchFamily="34" charset="0"/>
                          <a:cs typeface="Tahoma" panose="020B0604030504040204" pitchFamily="34" charset="0"/>
                        </a:rPr>
                        <a:t>php artisan </a:t>
                      </a:r>
                      <a:r>
                        <a:rPr lang="en-US" sz="1200" b="0" i="0" kern="1200" dirty="0" err="1">
                          <a:solidFill>
                            <a:schemeClr val="dk1"/>
                          </a:solidFill>
                          <a:effectLst/>
                          <a:latin typeface="+mj-lt"/>
                          <a:ea typeface="Tahoma" panose="020B0604030504040204" pitchFamily="34" charset="0"/>
                          <a:cs typeface="Tahoma" panose="020B0604030504040204" pitchFamily="34" charset="0"/>
                        </a:rPr>
                        <a:t>make:controller</a:t>
                      </a:r>
                      <a:r>
                        <a:rPr lang="en-US" sz="1200" b="0" i="0" kern="1200" dirty="0">
                          <a:solidFill>
                            <a:schemeClr val="dk1"/>
                          </a:solidFill>
                          <a:effectLst/>
                          <a:latin typeface="+mj-lt"/>
                          <a:ea typeface="Tahoma" panose="020B0604030504040204" pitchFamily="34" charset="0"/>
                          <a:cs typeface="Tahoma" panose="020B0604030504040204" pitchFamily="34" charset="0"/>
                        </a:rPr>
                        <a:t> </a:t>
                      </a:r>
                      <a:r>
                        <a:rPr lang="en-US" sz="1200" b="0" i="0" kern="1200" dirty="0" err="1">
                          <a:solidFill>
                            <a:schemeClr val="dk1"/>
                          </a:solidFill>
                          <a:effectLst/>
                          <a:latin typeface="+mj-lt"/>
                          <a:ea typeface="Tahoma" panose="020B0604030504040204" pitchFamily="34" charset="0"/>
                          <a:cs typeface="Tahoma" panose="020B0604030504040204" pitchFamily="34" charset="0"/>
                        </a:rPr>
                        <a:t>PhotoController</a:t>
                      </a:r>
                      <a:r>
                        <a:rPr lang="en-US" sz="1200" b="0" i="0" kern="1200" dirty="0">
                          <a:solidFill>
                            <a:schemeClr val="dk1"/>
                          </a:solidFill>
                          <a:effectLst/>
                          <a:latin typeface="+mj-lt"/>
                          <a:ea typeface="Tahoma" panose="020B0604030504040204" pitchFamily="34" charset="0"/>
                          <a:cs typeface="Tahoma" panose="020B0604030504040204" pitchFamily="34" charset="0"/>
                        </a:rPr>
                        <a:t> –resource</a:t>
                      </a:r>
                    </a:p>
                  </a:txBody>
                  <a:tcPr/>
                </a:tc>
                <a:extLst>
                  <a:ext uri="{0D108BD9-81ED-4DB2-BD59-A6C34878D82A}">
                    <a16:rowId xmlns:a16="http://schemas.microsoft.com/office/drawing/2014/main" val="2358633436"/>
                  </a:ext>
                </a:extLst>
              </a:tr>
              <a:tr h="2188316">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Add controller code</a:t>
                      </a:r>
                    </a:p>
                  </a:txBody>
                  <a:tcPr marL="428625" marR="9525" marT="9525" marB="0" anchor="ctr"/>
                </a:tc>
                <a:tc>
                  <a:txBody>
                    <a:bodyPr/>
                    <a:lstStyle/>
                    <a:p>
                      <a:r>
                        <a:rPr lang="en-US" sz="1200" b="0" kern="1200" dirty="0">
                          <a:solidFill>
                            <a:schemeClr val="dk1"/>
                          </a:solidFill>
                          <a:effectLst/>
                          <a:latin typeface="+mj-lt"/>
                          <a:ea typeface="Tahoma" panose="020B0604030504040204" pitchFamily="34" charset="0"/>
                          <a:cs typeface="Tahoma" panose="020B0604030504040204" pitchFamily="34" charset="0"/>
                        </a:rPr>
                        <a:t>     public function index()</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/curl http://10.100.1.94:8080/wissdemo01/public/api/wiss-apis</a:t>
                      </a:r>
                    </a:p>
                    <a:p>
                      <a:r>
                        <a:rPr lang="en-US" sz="1200" b="0" kern="1200" dirty="0">
                          <a:solidFill>
                            <a:schemeClr val="dk1"/>
                          </a:solidFill>
                          <a:effectLst/>
                          <a:latin typeface="+mj-lt"/>
                          <a:ea typeface="Tahoma" panose="020B0604030504040204" pitchFamily="34" charset="0"/>
                          <a:cs typeface="Tahoma" panose="020B0604030504040204" pitchFamily="34" charset="0"/>
                        </a:rPr>
                        <a:t>        $result = DB::select('select * from TMIFIO');</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br>
                        <a:rPr lang="en-US" sz="1200" b="0" kern="1200" dirty="0">
                          <a:solidFill>
                            <a:schemeClr val="dk1"/>
                          </a:solidFill>
                          <a:effectLst/>
                          <a:latin typeface="+mj-lt"/>
                          <a:ea typeface="Tahoma" panose="020B0604030504040204" pitchFamily="34" charset="0"/>
                          <a:cs typeface="Tahoma" panose="020B0604030504040204" pitchFamily="34" charset="0"/>
                        </a:rPr>
                      </a:br>
                      <a:r>
                        <a:rPr lang="en-US" sz="1200" b="0" kern="1200" dirty="0">
                          <a:solidFill>
                            <a:schemeClr val="dk1"/>
                          </a:solidFill>
                          <a:effectLst/>
                          <a:latin typeface="+mj-lt"/>
                          <a:ea typeface="Tahoma" panose="020B0604030504040204" pitchFamily="34" charset="0"/>
                          <a:cs typeface="Tahoma" panose="020B0604030504040204" pitchFamily="34" charset="0"/>
                        </a:rPr>
                        <a:t>    public function show($id)</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p>
                      <a:r>
                        <a:rPr lang="en-US" sz="1200" b="0" kern="1200" dirty="0">
                          <a:solidFill>
                            <a:schemeClr val="dk1"/>
                          </a:solidFill>
                          <a:effectLst/>
                          <a:latin typeface="+mj-lt"/>
                          <a:ea typeface="Tahoma" panose="020B0604030504040204" pitchFamily="34" charset="0"/>
                          <a:cs typeface="Tahoma" panose="020B0604030504040204" pitchFamily="34" charset="0"/>
                        </a:rPr>
                        <a:t>        if ($id == 'a') {$result = DB::select('select TOP 10 * from TMIFIO');}      /curl http://10.100.1.94:8080/wissdemo01/public/api/wiss-apis/a</a:t>
                      </a:r>
                    </a:p>
                    <a:p>
                      <a:r>
                        <a:rPr lang="en-US" sz="1200" b="0" kern="1200" dirty="0">
                          <a:solidFill>
                            <a:schemeClr val="dk1"/>
                          </a:solidFill>
                          <a:effectLst/>
                          <a:latin typeface="+mj-lt"/>
                          <a:ea typeface="Tahoma" panose="020B0604030504040204" pitchFamily="34" charset="0"/>
                          <a:cs typeface="Tahoma" panose="020B0604030504040204" pitchFamily="34" charset="0"/>
                        </a:rPr>
                        <a:t>        if ($id == 'b') {$result = DB::select('select TOP 10 * from TMIFMAT');}     /curl http://10.100.1.94:8080/wissdemo01/public/api/wiss-apis/b</a:t>
                      </a:r>
                    </a:p>
                    <a:p>
                      <a:r>
                        <a:rPr lang="en-US" sz="1200" b="0" kern="1200" dirty="0">
                          <a:solidFill>
                            <a:schemeClr val="dk1"/>
                          </a:solidFill>
                          <a:effectLst/>
                          <a:latin typeface="+mj-lt"/>
                          <a:ea typeface="Tahoma" panose="020B0604030504040204" pitchFamily="34" charset="0"/>
                          <a:cs typeface="Tahoma" panose="020B0604030504040204" pitchFamily="34" charset="0"/>
                        </a:rPr>
                        <a:t>        if ($id == 'c') {$result = DB::select('select TOP 10 * from TMIFVEN');}      /curl http://10.100.1.94:8080/wissdemo01/public/api/wiss-apis/c</a:t>
                      </a:r>
                    </a:p>
                    <a:p>
                      <a:r>
                        <a:rPr lang="en-US" sz="1200" b="0" kern="1200" dirty="0">
                          <a:solidFill>
                            <a:schemeClr val="dk1"/>
                          </a:solidFill>
                          <a:effectLst/>
                          <a:latin typeface="+mj-lt"/>
                          <a:ea typeface="Tahoma" panose="020B0604030504040204" pitchFamily="34" charset="0"/>
                          <a:cs typeface="Tahoma" panose="020B0604030504040204" pitchFamily="34" charset="0"/>
                        </a:rPr>
                        <a:t>        return </a:t>
                      </a:r>
                      <a:r>
                        <a:rPr lang="en-US" sz="1200" b="0" kern="1200" dirty="0" err="1">
                          <a:solidFill>
                            <a:schemeClr val="dk1"/>
                          </a:solidFill>
                          <a:effectLst/>
                          <a:latin typeface="+mj-lt"/>
                          <a:ea typeface="Tahoma" panose="020B0604030504040204" pitchFamily="34" charset="0"/>
                          <a:cs typeface="Tahoma" panose="020B0604030504040204" pitchFamily="34" charset="0"/>
                        </a:rPr>
                        <a:t>json_encode</a:t>
                      </a:r>
                      <a:r>
                        <a:rPr lang="en-US" sz="1200" b="0" kern="1200" dirty="0">
                          <a:solidFill>
                            <a:schemeClr val="dk1"/>
                          </a:solidFill>
                          <a:effectLst/>
                          <a:latin typeface="+mj-lt"/>
                          <a:ea typeface="Tahoma" panose="020B0604030504040204" pitchFamily="34" charset="0"/>
                          <a:cs typeface="Tahoma" panose="020B0604030504040204" pitchFamily="34" charset="0"/>
                        </a:rPr>
                        <a:t>($result);</a:t>
                      </a:r>
                    </a:p>
                    <a:p>
                      <a:r>
                        <a:rPr lang="en-US" sz="1200" b="0" kern="1200" dirty="0">
                          <a:solidFill>
                            <a:schemeClr val="dk1"/>
                          </a:solidFill>
                          <a:effectLst/>
                          <a:latin typeface="+mj-lt"/>
                          <a:ea typeface="Tahoma" panose="020B0604030504040204" pitchFamily="34" charset="0"/>
                          <a:cs typeface="Tahoma" panose="020B0604030504040204" pitchFamily="34" charset="0"/>
                        </a:rPr>
                        <a:t>    }</a:t>
                      </a:r>
                    </a:p>
                  </a:txBody>
                  <a:tcPr/>
                </a:tc>
                <a:extLst>
                  <a:ext uri="{0D108BD9-81ED-4DB2-BD59-A6C34878D82A}">
                    <a16:rowId xmlns:a16="http://schemas.microsoft.com/office/drawing/2014/main" val="1492897139"/>
                  </a:ext>
                </a:extLst>
              </a:tr>
              <a:tr h="211773">
                <a:tc>
                  <a:txBody>
                    <a:bodyPr/>
                    <a:lstStyle/>
                    <a:p>
                      <a:pPr algn="l" rtl="0" fontAlgn="ctr">
                        <a:buClr>
                          <a:srgbClr val="000000"/>
                        </a:buClr>
                        <a:buSzPts val="2800"/>
                        <a:buFont typeface="Tahoma" panose="020B0604030504040204" pitchFamily="34" charset="0"/>
                        <a:buNone/>
                      </a:pPr>
                      <a:r>
                        <a:rPr lang="en-US" sz="1200" b="0" i="0" u="none" strike="noStrike" dirty="0">
                          <a:solidFill>
                            <a:srgbClr val="000000"/>
                          </a:solidFill>
                          <a:effectLst/>
                          <a:latin typeface="+mj-lt"/>
                          <a:ea typeface="Tahoma" panose="020B0604030504040204" pitchFamily="34" charset="0"/>
                          <a:cs typeface="Tahoma" panose="020B0604030504040204" pitchFamily="34" charset="0"/>
                        </a:rPr>
                        <a:t>Test by curl </a:t>
                      </a:r>
                    </a:p>
                  </a:txBody>
                  <a:tcPr marL="4286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n-lt"/>
                          <a:ea typeface="Tahoma" panose="020B0604030504040204" pitchFamily="34" charset="0"/>
                          <a:cs typeface="Tahoma" panose="020B0604030504040204" pitchFamily="34" charset="0"/>
                        </a:rPr>
                        <a:t>Php artisan serve</a:t>
                      </a:r>
                      <a:endParaRPr lang="en-US" sz="1200" dirty="0">
                        <a:latin typeface="+mj-lt"/>
                        <a:ea typeface="Tahoma" panose="020B0604030504040204" pitchFamily="34" charset="0"/>
                        <a:cs typeface="Tahoma" panose="020B0604030504040204" pitchFamily="34" charset="0"/>
                      </a:endParaRPr>
                    </a:p>
                    <a:p>
                      <a:r>
                        <a:rPr lang="en-US" sz="1200" dirty="0">
                          <a:latin typeface="+mj-lt"/>
                          <a:ea typeface="Tahoma" panose="020B0604030504040204" pitchFamily="34" charset="0"/>
                          <a:cs typeface="Tahoma" panose="020B0604030504040204" pitchFamily="34" charset="0"/>
                        </a:rPr>
                        <a:t>curl </a:t>
                      </a:r>
                      <a:r>
                        <a:rPr lang="en-US" sz="1200" dirty="0">
                          <a:latin typeface="+mj-lt"/>
                          <a:ea typeface="Tahoma" panose="020B0604030504040204" pitchFamily="34" charset="0"/>
                          <a:cs typeface="Tahoma" panose="020B0604030504040204" pitchFamily="34" charset="0"/>
                          <a:hlinkClick r:id="rId3"/>
                        </a:rPr>
                        <a:t>http://10.100.1.94:8080/wissdemo01/public/api/wiss-apis/c</a:t>
                      </a:r>
                      <a:endParaRPr lang="th-TH" sz="1200" dirty="0">
                        <a:latin typeface="+mj-lt"/>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235665471"/>
                  </a:ext>
                </a:extLst>
              </a:tr>
            </a:tbl>
          </a:graphicData>
        </a:graphic>
      </p:graphicFrame>
    </p:spTree>
    <p:extLst>
      <p:ext uri="{BB962C8B-B14F-4D97-AF65-F5344CB8AC3E}">
        <p14:creationId xmlns:p14="http://schemas.microsoft.com/office/powerpoint/2010/main" val="6144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9D9B-A5EE-4755-BAD4-6F4D5AD01C6B}"/>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1B69034B-C257-47E8-A3F2-8B2B42D00899}"/>
              </a:ext>
            </a:extLst>
          </p:cNvPr>
          <p:cNvPicPr>
            <a:picLocks noChangeAspect="1"/>
          </p:cNvPicPr>
          <p:nvPr/>
        </p:nvPicPr>
        <p:blipFill>
          <a:blip r:embed="rId2"/>
          <a:stretch>
            <a:fillRect/>
          </a:stretch>
        </p:blipFill>
        <p:spPr>
          <a:xfrm>
            <a:off x="0" y="716620"/>
            <a:ext cx="5829300" cy="5781473"/>
          </a:xfrm>
          <a:prstGeom prst="rect">
            <a:avLst/>
          </a:prstGeom>
        </p:spPr>
      </p:pic>
      <p:sp>
        <p:nvSpPr>
          <p:cNvPr id="5" name="TextBox 4">
            <a:extLst>
              <a:ext uri="{FF2B5EF4-FFF2-40B4-BE49-F238E27FC236}">
                <a16:creationId xmlns:a16="http://schemas.microsoft.com/office/drawing/2014/main" id="{BA0AA260-EB6D-411F-9A7A-63DDD43A0A0E}"/>
              </a:ext>
            </a:extLst>
          </p:cNvPr>
          <p:cNvSpPr txBox="1"/>
          <p:nvPr/>
        </p:nvSpPr>
        <p:spPr>
          <a:xfrm>
            <a:off x="6096000" y="600075"/>
            <a:ext cx="6121398" cy="5509200"/>
          </a:xfrm>
          <a:prstGeom prst="rect">
            <a:avLst/>
          </a:prstGeom>
          <a:noFill/>
        </p:spPr>
        <p:txBody>
          <a:bodyPr wrap="square" rtlCol="0">
            <a:spAutoFit/>
          </a:bodyPr>
          <a:lstStyle/>
          <a:p>
            <a:br>
              <a:rPr lang="en-US" sz="1600" dirty="0"/>
            </a:br>
            <a:r>
              <a:rPr lang="en-US" sz="1600" dirty="0"/>
              <a:t>/ ================================================================</a:t>
            </a:r>
          </a:p>
          <a:p>
            <a:r>
              <a:rPr lang="en-US" sz="1600" dirty="0"/>
              <a:t>/ WEB API FROM SIAM_EPSINFDB</a:t>
            </a:r>
          </a:p>
          <a:p>
            <a:r>
              <a:rPr lang="en-US" sz="1600" dirty="0"/>
              <a:t>/ ================================================================</a:t>
            </a:r>
          </a:p>
          <a:p>
            <a:br>
              <a:rPr lang="en-US" sz="1600" dirty="0"/>
            </a:br>
            <a:r>
              <a:rPr lang="en-US" sz="1600" dirty="0"/>
              <a:t>/ http://10.100.1.94:8080/wissdemo01/public/api/interface_sap_po</a:t>
            </a:r>
          </a:p>
          <a:p>
            <a:r>
              <a:rPr lang="en-US" sz="1600" dirty="0"/>
              <a:t>Route::get('</a:t>
            </a:r>
            <a:r>
              <a:rPr lang="en-US" sz="1600" dirty="0" err="1"/>
              <a:t>interface_sap_po</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http://10.100.1.94:8080/wissdemo01/public/api/interface_sap_po</a:t>
            </a:r>
          </a:p>
          <a:p>
            <a:r>
              <a:rPr lang="en-US" sz="1600" dirty="0"/>
              <a:t>Route::get('</a:t>
            </a:r>
            <a:r>
              <a:rPr lang="en-US" sz="1600" dirty="0" err="1"/>
              <a:t>interface_sap_rec</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p>
          <a:p>
            <a:br>
              <a:rPr lang="en-US" sz="1600" dirty="0"/>
            </a:br>
            <a:r>
              <a:rPr lang="en-US" sz="1600" dirty="0"/>
              <a:t>/ http://10.100.1.94:8080/wissdemo01/public/api/interface_sap_inv</a:t>
            </a:r>
          </a:p>
          <a:p>
            <a:r>
              <a:rPr lang="en-US" sz="1600" dirty="0"/>
              <a:t>Route::get('</a:t>
            </a:r>
            <a:r>
              <a:rPr lang="en-US" sz="1600" dirty="0" err="1"/>
              <a:t>interface_sap_inv</a:t>
            </a:r>
            <a:r>
              <a:rPr lang="en-US" sz="1600" dirty="0"/>
              <a:t>', function () {</a:t>
            </a:r>
          </a:p>
          <a:p>
            <a:r>
              <a:rPr lang="en-US" sz="1600" dirty="0"/>
              <a:t>    $result = DB::select("EXEC </a:t>
            </a:r>
            <a:r>
              <a:rPr lang="en-US" sz="1600" dirty="0" err="1"/>
              <a:t>interface_sap_inv</a:t>
            </a:r>
            <a:r>
              <a:rPr lang="en-US" sz="1600" dirty="0"/>
              <a:t> '20190101','20220101','',100");</a:t>
            </a:r>
          </a:p>
          <a:p>
            <a:r>
              <a:rPr lang="en-US" sz="1600" dirty="0"/>
              <a:t>    return </a:t>
            </a:r>
            <a:r>
              <a:rPr lang="en-US" sz="1600" dirty="0" err="1"/>
              <a:t>json_encode</a:t>
            </a:r>
            <a:r>
              <a:rPr lang="en-US" sz="1600" dirty="0"/>
              <a:t>($result);</a:t>
            </a:r>
          </a:p>
          <a:p>
            <a:r>
              <a:rPr lang="en-US" sz="1600" dirty="0"/>
              <a:t>});</a:t>
            </a:r>
            <a:endParaRPr lang="th-TH" sz="1600" dirty="0"/>
          </a:p>
        </p:txBody>
      </p:sp>
    </p:spTree>
    <p:extLst>
      <p:ext uri="{BB962C8B-B14F-4D97-AF65-F5344CB8AC3E}">
        <p14:creationId xmlns:p14="http://schemas.microsoft.com/office/powerpoint/2010/main" val="1390944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8F82-C1CC-4FBB-8C53-4FAE7C875B8D}"/>
              </a:ext>
            </a:extLst>
          </p:cNvPr>
          <p:cNvSpPr>
            <a:spLocks noGrp="1"/>
          </p:cNvSpPr>
          <p:nvPr>
            <p:ph type="title"/>
          </p:nvPr>
        </p:nvSpPr>
        <p:spPr/>
        <p:txBody>
          <a:bodyPr/>
          <a:lstStyle/>
          <a:p>
            <a:r>
              <a:rPr lang="en-US" dirty="0" err="1"/>
              <a:t>api.php</a:t>
            </a:r>
            <a:endParaRPr lang="th-TH" dirty="0"/>
          </a:p>
        </p:txBody>
      </p:sp>
      <p:pic>
        <p:nvPicPr>
          <p:cNvPr id="4" name="Picture 3">
            <a:extLst>
              <a:ext uri="{FF2B5EF4-FFF2-40B4-BE49-F238E27FC236}">
                <a16:creationId xmlns:a16="http://schemas.microsoft.com/office/drawing/2014/main" id="{5329E486-4679-4188-960A-F2747B476021}"/>
              </a:ext>
            </a:extLst>
          </p:cNvPr>
          <p:cNvPicPr>
            <a:picLocks noChangeAspect="1"/>
          </p:cNvPicPr>
          <p:nvPr/>
        </p:nvPicPr>
        <p:blipFill>
          <a:blip r:embed="rId2"/>
          <a:stretch>
            <a:fillRect/>
          </a:stretch>
        </p:blipFill>
        <p:spPr>
          <a:xfrm>
            <a:off x="838200" y="600075"/>
            <a:ext cx="5257800" cy="5860343"/>
          </a:xfrm>
          <a:prstGeom prst="rect">
            <a:avLst/>
          </a:prstGeom>
        </p:spPr>
      </p:pic>
    </p:spTree>
    <p:extLst>
      <p:ext uri="{BB962C8B-B14F-4D97-AF65-F5344CB8AC3E}">
        <p14:creationId xmlns:p14="http://schemas.microsoft.com/office/powerpoint/2010/main" val="165798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1113187986"/>
              </p:ext>
            </p:extLst>
          </p:nvPr>
        </p:nvGraphicFramePr>
        <p:xfrm>
          <a:off x="813408" y="682721"/>
          <a:ext cx="10768263" cy="338892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200" b="0" dirty="0"/>
                        <a:t>.1</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Route::resource('photos', 'App\Http\Controllers\</a:t>
                      </a:r>
                      <a:r>
                        <a:rPr lang="en-US" sz="1400" b="0" i="0" kern="1200" dirty="0" err="1">
                          <a:solidFill>
                            <a:schemeClr val="dk1"/>
                          </a:solidFill>
                          <a:effectLst/>
                          <a:latin typeface="+mn-lt"/>
                          <a:ea typeface="+mn-ea"/>
                          <a:cs typeface="+mn-cs"/>
                        </a:rPr>
                        <a:t>PhotoController</a:t>
                      </a:r>
                      <a:r>
                        <a:rPr lang="en-US" sz="1400" b="0" i="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200" b="0" dirty="0"/>
                        <a:t>2</a:t>
                      </a:r>
                      <a:endParaRPr lang="th-TH" sz="1200" b="0" dirty="0"/>
                    </a:p>
                  </a:txBody>
                  <a:tcPr/>
                </a:tc>
                <a:tc>
                  <a:txBody>
                    <a:bodyPr/>
                    <a:lstStyle/>
                    <a:p>
                      <a:r>
                        <a:rPr lang="en-US" sz="1200" b="0" dirty="0"/>
                        <a:t>Copy code</a:t>
                      </a:r>
                      <a:endParaRPr lang="th-TH" sz="1200" b="0" dirty="0"/>
                    </a:p>
                  </a:txBody>
                  <a:tcPr/>
                </a:tc>
                <a:tc>
                  <a:txBody>
                    <a:bodyPr/>
                    <a:lstStyle/>
                    <a:p>
                      <a:r>
                        <a:rPr lang="en-US" sz="1400" b="0" dirty="0"/>
                        <a:t>https:/www.poolsawat.com/laravel-%E0%B8%AA%E0%B8%A3%E0%B9%89%E0%B8%B2%E0%B8%87-restful-api-%E0%B8%87%E0%B9%88%E0%B8%B2%E0%B8%A2-%E0%B9%86-%E0%B8%94%E0%B9%89%E0%B8%A7%E0%B8%A2-resource-routes-controller-ep5/</a:t>
                      </a:r>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200" b="0" dirty="0"/>
                        <a:t>3</a:t>
                      </a:r>
                      <a:endParaRPr lang="th-TH" sz="1200" b="0" dirty="0"/>
                    </a:p>
                  </a:txBody>
                  <a:tcPr/>
                </a:tc>
                <a:tc>
                  <a:txBody>
                    <a:bodyPr/>
                    <a:lstStyle/>
                    <a:p>
                      <a:r>
                        <a:rPr lang="en-US" sz="1200" b="0" dirty="0"/>
                        <a:t>Run test on terminal</a:t>
                      </a:r>
                      <a:endParaRPr lang="th-TH"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http://10.100.1.94:8080/wissdemo01/public/api/photos/create</a:t>
                      </a:r>
                      <a:endParaRPr lang="th-TH" sz="1400" b="0" dirty="0"/>
                    </a:p>
                    <a:p>
                      <a:r>
                        <a:rPr lang="en-US" sz="1400" b="0" i="0" kern="1200" dirty="0">
                          <a:solidFill>
                            <a:schemeClr val="dk1"/>
                          </a:solidFill>
                          <a:effectLst/>
                          <a:latin typeface="+mn-lt"/>
                          <a:ea typeface="+mn-ea"/>
                          <a:cs typeface="+mn-cs"/>
                        </a:rPr>
                        <a:t>curl -X POST -H "Content-Type: application/json" -d "{\"name\":\"poolsawat.com\"}" </a:t>
                      </a:r>
                      <a:r>
                        <a:rPr lang="en-US" sz="1400" b="0" i="0" kern="1200" dirty="0">
                          <a:solidFill>
                            <a:schemeClr val="dk1"/>
                          </a:solidFill>
                          <a:effectLst/>
                          <a:latin typeface="+mn-lt"/>
                          <a:ea typeface="+mn-ea"/>
                          <a:cs typeface="+mn-cs"/>
                          <a:hlinkClick r:id="rId2"/>
                        </a:rPr>
                        <a:t>http://10.100.1.94:8080/wissdemo01/public/api/photos</a:t>
                      </a:r>
                      <a:endParaRPr lang="en-US" sz="1400" b="0" i="0" kern="1200" dirty="0">
                        <a:solidFill>
                          <a:schemeClr val="dk1"/>
                        </a:solidFill>
                        <a:effectLst/>
                        <a:latin typeface="+mn-lt"/>
                        <a:ea typeface="+mn-ea"/>
                        <a:cs typeface="+mn-cs"/>
                      </a:endParaRPr>
                    </a:p>
                    <a:p>
                      <a:r>
                        <a:rPr lang="en-US" sz="1400" b="0" i="0" kern="1200" dirty="0">
                          <a:solidFill>
                            <a:schemeClr val="dk1"/>
                          </a:solidFill>
                          <a:effectLst/>
                          <a:latin typeface="+mn-lt"/>
                          <a:ea typeface="+mn-ea"/>
                          <a:cs typeface="+mn-cs"/>
                        </a:rPr>
                        <a:t>curl -X DELETE </a:t>
                      </a:r>
                      <a:r>
                        <a:rPr lang="en-US" sz="1400" b="0" i="0" kern="1200" dirty="0">
                          <a:solidFill>
                            <a:schemeClr val="dk1"/>
                          </a:solidFill>
                          <a:effectLst/>
                          <a:latin typeface="+mn-lt"/>
                          <a:ea typeface="+mn-ea"/>
                          <a:cs typeface="+mn-cs"/>
                          <a:hlinkClick r:id="rId3"/>
                        </a:rPr>
                        <a:t>http://10.100.1.94:8080/wissdemo01/public/api/photos/9999</a:t>
                      </a:r>
                      <a:endParaRPr lang="th-TH" sz="1400" b="0" dirty="0"/>
                    </a:p>
                  </a:txBody>
                  <a:tcPr/>
                </a:tc>
                <a:extLst>
                  <a:ext uri="{0D108BD9-81ED-4DB2-BD59-A6C34878D82A}">
                    <a16:rowId xmlns:a16="http://schemas.microsoft.com/office/drawing/2014/main" val="876124457"/>
                  </a:ext>
                </a:extLst>
              </a:tr>
            </a:tbl>
          </a:graphicData>
        </a:graphic>
      </p:graphicFrame>
      <p:pic>
        <p:nvPicPr>
          <p:cNvPr id="6" name="Picture 5">
            <a:extLst>
              <a:ext uri="{FF2B5EF4-FFF2-40B4-BE49-F238E27FC236}">
                <a16:creationId xmlns:a16="http://schemas.microsoft.com/office/drawing/2014/main" id="{60DF5720-0CCC-489F-B089-ABEA8FE94D45}"/>
              </a:ext>
            </a:extLst>
          </p:cNvPr>
          <p:cNvPicPr>
            <a:picLocks noChangeAspect="1"/>
          </p:cNvPicPr>
          <p:nvPr/>
        </p:nvPicPr>
        <p:blipFill>
          <a:blip r:embed="rId4"/>
          <a:stretch>
            <a:fillRect/>
          </a:stretch>
        </p:blipFill>
        <p:spPr>
          <a:xfrm>
            <a:off x="813408" y="4154290"/>
            <a:ext cx="7201711" cy="2210295"/>
          </a:xfrm>
          <a:prstGeom prst="rect">
            <a:avLst/>
          </a:prstGeom>
        </p:spPr>
      </p:pic>
    </p:spTree>
    <p:extLst>
      <p:ext uri="{BB962C8B-B14F-4D97-AF65-F5344CB8AC3E}">
        <p14:creationId xmlns:p14="http://schemas.microsoft.com/office/powerpoint/2010/main" val="2901251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1BF3-4F76-4D12-96C5-638D49F56E3A}"/>
              </a:ext>
            </a:extLst>
          </p:cNvPr>
          <p:cNvSpPr>
            <a:spLocks noGrp="1"/>
          </p:cNvSpPr>
          <p:nvPr>
            <p:ph type="title"/>
          </p:nvPr>
        </p:nvSpPr>
        <p:spPr/>
        <p:txBody>
          <a:bodyPr/>
          <a:lstStyle/>
          <a:p>
            <a:r>
              <a:rPr lang="en-US" dirty="0"/>
              <a:t>1. How to clone git</a:t>
            </a:r>
            <a:endParaRPr lang="th-TH" dirty="0"/>
          </a:p>
        </p:txBody>
      </p:sp>
      <p:graphicFrame>
        <p:nvGraphicFramePr>
          <p:cNvPr id="5" name="Table 4">
            <a:extLst>
              <a:ext uri="{FF2B5EF4-FFF2-40B4-BE49-F238E27FC236}">
                <a16:creationId xmlns:a16="http://schemas.microsoft.com/office/drawing/2014/main" id="{ABCE825A-7F22-4155-A963-499C54E0AB21}"/>
              </a:ext>
            </a:extLst>
          </p:cNvPr>
          <p:cNvGraphicFramePr>
            <a:graphicFrameLocks noGrp="1"/>
          </p:cNvGraphicFramePr>
          <p:nvPr>
            <p:extLst>
              <p:ext uri="{D42A27DB-BD31-4B8C-83A1-F6EECF244321}">
                <p14:modId xmlns:p14="http://schemas.microsoft.com/office/powerpoint/2010/main" val="3570034215"/>
              </p:ext>
            </p:extLst>
          </p:nvPr>
        </p:nvGraphicFramePr>
        <p:xfrm>
          <a:off x="813408" y="682721"/>
          <a:ext cx="10768263" cy="3116414"/>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2209258">
                  <a:extLst>
                    <a:ext uri="{9D8B030D-6E8A-4147-A177-3AD203B41FA5}">
                      <a16:colId xmlns:a16="http://schemas.microsoft.com/office/drawing/2014/main" val="3170357150"/>
                    </a:ext>
                  </a:extLst>
                </a:gridCol>
                <a:gridCol w="8005552">
                  <a:extLst>
                    <a:ext uri="{9D8B030D-6E8A-4147-A177-3AD203B41FA5}">
                      <a16:colId xmlns:a16="http://schemas.microsoft.com/office/drawing/2014/main" val="975064222"/>
                    </a:ext>
                  </a:extLst>
                </a:gridCol>
              </a:tblGrid>
              <a:tr h="645809">
                <a:tc>
                  <a:txBody>
                    <a:bodyPr/>
                    <a:lstStyle/>
                    <a:p>
                      <a:pPr algn="ctr"/>
                      <a:r>
                        <a:rPr lang="en-US" sz="1200" b="0" dirty="0"/>
                        <a:t>No</a:t>
                      </a:r>
                      <a:endParaRPr lang="th-TH" sz="1200" b="0" dirty="0"/>
                    </a:p>
                  </a:txBody>
                  <a:tcPr/>
                </a:tc>
                <a:tc>
                  <a:txBody>
                    <a:bodyPr/>
                    <a:lstStyle/>
                    <a:p>
                      <a:r>
                        <a:rPr lang="en-US" sz="1200" b="0" dirty="0"/>
                        <a:t>Step</a:t>
                      </a:r>
                      <a:endParaRPr lang="th-TH" sz="1200" b="0" dirty="0"/>
                    </a:p>
                  </a:txBody>
                  <a:tcPr/>
                </a:tc>
                <a:tc>
                  <a:txBody>
                    <a:bodyPr/>
                    <a:lstStyle/>
                    <a:p>
                      <a:r>
                        <a:rPr lang="en-US" sz="1200" b="0" dirty="0"/>
                        <a:t>Code</a:t>
                      </a:r>
                      <a:endParaRPr lang="th-TH" sz="1200" b="0" dirty="0"/>
                    </a:p>
                  </a:txBody>
                  <a:tcPr/>
                </a:tc>
                <a:extLst>
                  <a:ext uri="{0D108BD9-81ED-4DB2-BD59-A6C34878D82A}">
                    <a16:rowId xmlns:a16="http://schemas.microsoft.com/office/drawing/2014/main" val="1721671658"/>
                  </a:ext>
                </a:extLst>
              </a:tr>
              <a:tr h="853355">
                <a:tc>
                  <a:txBody>
                    <a:bodyPr/>
                    <a:lstStyle/>
                    <a:p>
                      <a:pPr algn="ctr"/>
                      <a:r>
                        <a:rPr lang="en-US" sz="1400" b="0" dirty="0"/>
                        <a:t>.1</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Run command (Create web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Add api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a:t>
                      </a:r>
                      <a:r>
                        <a:rPr lang="en-US" sz="1400" b="0" i="0" kern="1200" dirty="0" err="1">
                          <a:solidFill>
                            <a:schemeClr val="dk1"/>
                          </a:solidFill>
                          <a:effectLst/>
                          <a:latin typeface="+mn-lt"/>
                          <a:ea typeface="+mn-ea"/>
                          <a:cs typeface="+mn-cs"/>
                        </a:rPr>
                        <a:t>make:controller</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WissApiController</a:t>
                      </a:r>
                      <a:r>
                        <a:rPr lang="en-US" sz="1400" b="0" i="0" kern="1200" dirty="0">
                          <a:solidFill>
                            <a:schemeClr val="dk1"/>
                          </a:solidFill>
                          <a:effectLst/>
                          <a:latin typeface="+mn-lt"/>
                          <a:ea typeface="+mn-ea"/>
                          <a:cs typeface="+mn-cs"/>
                        </a:rPr>
                        <a:t> –resource</a:t>
                      </a:r>
                    </a:p>
                    <a:p>
                      <a:r>
                        <a:rPr lang="en-US" sz="1400" b="0" kern="1200" dirty="0">
                          <a:solidFill>
                            <a:schemeClr val="dk1"/>
                          </a:solidFill>
                          <a:effectLst/>
                          <a:latin typeface="+mn-lt"/>
                          <a:ea typeface="+mn-ea"/>
                          <a:cs typeface="+mn-cs"/>
                        </a:rPr>
                        <a:t>Route::resource('</a:t>
                      </a:r>
                      <a:r>
                        <a:rPr lang="en-US" sz="1400" b="0" kern="1200" dirty="0" err="1">
                          <a:solidFill>
                            <a:schemeClr val="dk1"/>
                          </a:solidFill>
                          <a:effectLst/>
                          <a:latin typeface="+mn-lt"/>
                          <a:ea typeface="+mn-ea"/>
                          <a:cs typeface="+mn-cs"/>
                        </a:rPr>
                        <a:t>wiss-apis</a:t>
                      </a:r>
                      <a:r>
                        <a:rPr lang="en-US" sz="1400" b="0" kern="1200" dirty="0">
                          <a:solidFill>
                            <a:schemeClr val="dk1"/>
                          </a:solidFill>
                          <a:effectLst/>
                          <a:latin typeface="+mn-lt"/>
                          <a:ea typeface="+mn-ea"/>
                          <a:cs typeface="+mn-cs"/>
                        </a:rPr>
                        <a:t>', 'App\Http\Controllers\</a:t>
                      </a:r>
                      <a:r>
                        <a:rPr lang="en-US" sz="1400" b="0" kern="1200" dirty="0" err="1">
                          <a:solidFill>
                            <a:schemeClr val="dk1"/>
                          </a:solidFill>
                          <a:effectLst/>
                          <a:latin typeface="+mn-lt"/>
                          <a:ea typeface="+mn-ea"/>
                          <a:cs typeface="+mn-cs"/>
                        </a:rPr>
                        <a:t>WissApiController</a:t>
                      </a:r>
                      <a:r>
                        <a:rPr lang="en-US" sz="1400" b="0" kern="1200" dirty="0">
                          <a:solidFill>
                            <a:schemeClr val="dk1"/>
                          </a:solidFill>
                          <a:effectLst/>
                          <a:latin typeface="+mn-lt"/>
                          <a:ea typeface="+mn-ea"/>
                          <a:cs typeface="+mn-cs"/>
                        </a:rPr>
                        <a:t>');</a:t>
                      </a:r>
                    </a:p>
                  </a:txBody>
                  <a:tcPr/>
                </a:tc>
                <a:extLst>
                  <a:ext uri="{0D108BD9-81ED-4DB2-BD59-A6C34878D82A}">
                    <a16:rowId xmlns:a16="http://schemas.microsoft.com/office/drawing/2014/main" val="3915928836"/>
                  </a:ext>
                </a:extLst>
              </a:tr>
              <a:tr h="543208">
                <a:tc>
                  <a:txBody>
                    <a:bodyPr/>
                    <a:lstStyle/>
                    <a:p>
                      <a:pPr algn="ctr"/>
                      <a:r>
                        <a:rPr lang="en-US" sz="1400" b="0" dirty="0"/>
                        <a:t>2</a:t>
                      </a:r>
                      <a:endParaRPr lang="th-TH" sz="1400" b="0" dirty="0"/>
                    </a:p>
                  </a:txBody>
                  <a:tcPr/>
                </a:tc>
                <a:tc>
                  <a:txBody>
                    <a:bodyPr/>
                    <a:lstStyle/>
                    <a:p>
                      <a:r>
                        <a:rPr lang="en-US" sz="1400" b="0" dirty="0"/>
                        <a:t>Copy code</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return response()-&gt;json(['name' =&gt; 'index']);</a:t>
                      </a:r>
                    </a:p>
                    <a:p>
                      <a:endParaRPr lang="th-TH" sz="1400" b="0" dirty="0"/>
                    </a:p>
                  </a:txBody>
                  <a:tcPr/>
                </a:tc>
                <a:extLst>
                  <a:ext uri="{0D108BD9-81ED-4DB2-BD59-A6C34878D82A}">
                    <a16:rowId xmlns:a16="http://schemas.microsoft.com/office/drawing/2014/main" val="1430507787"/>
                  </a:ext>
                </a:extLst>
              </a:tr>
              <a:tr h="1068610">
                <a:tc>
                  <a:txBody>
                    <a:bodyPr/>
                    <a:lstStyle/>
                    <a:p>
                      <a:pPr algn="ctr"/>
                      <a:r>
                        <a:rPr lang="en-US" sz="1400" b="0" dirty="0"/>
                        <a:t>3</a:t>
                      </a:r>
                      <a:endParaRPr lang="th-TH" sz="1400" b="0" dirty="0"/>
                    </a:p>
                  </a:txBody>
                  <a:tcPr/>
                </a:tc>
                <a:tc>
                  <a:txBody>
                    <a:bodyPr/>
                    <a:lstStyle/>
                    <a:p>
                      <a:r>
                        <a:rPr lang="en-US" sz="1400" b="0" dirty="0"/>
                        <a:t>Run test on terminal</a:t>
                      </a:r>
                      <a:endParaRPr lang="th-TH"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php artisan 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a:t>
                      </a:r>
                      <a:r>
                        <a:rPr lang="en-US" sz="1400" b="0" i="0" kern="1200" dirty="0">
                          <a:solidFill>
                            <a:schemeClr val="dk1"/>
                          </a:solidFill>
                          <a:effectLst/>
                          <a:latin typeface="+mn-lt"/>
                          <a:ea typeface="+mn-ea"/>
                          <a:cs typeface="+mn-cs"/>
                          <a:hlinkClick r:id="rId2"/>
                        </a:rPr>
                        <a:t>http://10.100.1.94:8080/wissdemo01/public/api/</a:t>
                      </a:r>
                      <a:r>
                        <a:rPr lang="en-US" sz="1400" b="0" kern="1200" dirty="0">
                          <a:solidFill>
                            <a:schemeClr val="dk1"/>
                          </a:solidFill>
                          <a:effectLst/>
                          <a:latin typeface="+mn-lt"/>
                          <a:ea typeface="+mn-ea"/>
                          <a:cs typeface="+mn-cs"/>
                          <a:hlinkClick r:id="rId2"/>
                        </a:rPr>
                        <a:t>wiss-apis</a:t>
                      </a:r>
                      <a:endParaRPr lang="en-US" sz="14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curl http://10.100.1.94:8080/wissdemo01/public/api/</a:t>
                      </a:r>
                      <a:r>
                        <a:rPr lang="en-US" sz="1400" b="0" kern="1200" dirty="0">
                          <a:solidFill>
                            <a:schemeClr val="dk1"/>
                          </a:solidFill>
                          <a:effectLst/>
                          <a:latin typeface="+mn-lt"/>
                          <a:ea typeface="+mn-ea"/>
                          <a:cs typeface="+mn-cs"/>
                        </a:rPr>
                        <a:t>wiss-apis/eventlog</a:t>
                      </a:r>
                      <a:endParaRPr lang="en-US"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876124457"/>
                  </a:ext>
                </a:extLst>
              </a:tr>
            </a:tbl>
          </a:graphicData>
        </a:graphic>
      </p:graphicFrame>
      <p:pic>
        <p:nvPicPr>
          <p:cNvPr id="8" name="Picture 7">
            <a:extLst>
              <a:ext uri="{FF2B5EF4-FFF2-40B4-BE49-F238E27FC236}">
                <a16:creationId xmlns:a16="http://schemas.microsoft.com/office/drawing/2014/main" id="{87081E07-B3EC-4B78-BA6C-4C03DF27C94A}"/>
              </a:ext>
            </a:extLst>
          </p:cNvPr>
          <p:cNvPicPr>
            <a:picLocks noChangeAspect="1"/>
          </p:cNvPicPr>
          <p:nvPr/>
        </p:nvPicPr>
        <p:blipFill>
          <a:blip r:embed="rId3"/>
          <a:stretch>
            <a:fillRect/>
          </a:stretch>
        </p:blipFill>
        <p:spPr>
          <a:xfrm>
            <a:off x="813408" y="3881781"/>
            <a:ext cx="7494293" cy="2366619"/>
          </a:xfrm>
          <a:prstGeom prst="rect">
            <a:avLst/>
          </a:prstGeom>
        </p:spPr>
      </p:pic>
    </p:spTree>
    <p:extLst>
      <p:ext uri="{BB962C8B-B14F-4D97-AF65-F5344CB8AC3E}">
        <p14:creationId xmlns:p14="http://schemas.microsoft.com/office/powerpoint/2010/main" val="673853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1DEE-65BC-4700-A9A2-ACE8E53528F0}"/>
              </a:ext>
            </a:extLst>
          </p:cNvPr>
          <p:cNvSpPr>
            <a:spLocks noGrp="1"/>
          </p:cNvSpPr>
          <p:nvPr>
            <p:ph type="title"/>
          </p:nvPr>
        </p:nvSpPr>
        <p:spPr/>
        <p:txBody>
          <a:bodyPr/>
          <a:lstStyle/>
          <a:p>
            <a:r>
              <a:rPr lang="en-US" dirty="0"/>
              <a:t>Code </a:t>
            </a:r>
            <a:r>
              <a:rPr lang="th-TH" dirty="0"/>
              <a:t>ตัวอย่าง </a:t>
            </a:r>
            <a:r>
              <a:rPr lang="en-US" dirty="0"/>
              <a:t>| Main Controller</a:t>
            </a:r>
            <a:endParaRPr lang="th-TH" dirty="0"/>
          </a:p>
        </p:txBody>
      </p:sp>
      <p:pic>
        <p:nvPicPr>
          <p:cNvPr id="4" name="Picture 3">
            <a:extLst>
              <a:ext uri="{FF2B5EF4-FFF2-40B4-BE49-F238E27FC236}">
                <a16:creationId xmlns:a16="http://schemas.microsoft.com/office/drawing/2014/main" id="{30B7D640-E700-4C2B-BF0A-19B2EB4C55E9}"/>
              </a:ext>
            </a:extLst>
          </p:cNvPr>
          <p:cNvPicPr>
            <a:picLocks noChangeAspect="1"/>
          </p:cNvPicPr>
          <p:nvPr/>
        </p:nvPicPr>
        <p:blipFill>
          <a:blip r:embed="rId2"/>
          <a:stretch>
            <a:fillRect/>
          </a:stretch>
        </p:blipFill>
        <p:spPr>
          <a:xfrm>
            <a:off x="187690" y="600075"/>
            <a:ext cx="4333510" cy="3019425"/>
          </a:xfrm>
          <a:prstGeom prst="rect">
            <a:avLst/>
          </a:prstGeom>
        </p:spPr>
      </p:pic>
      <p:pic>
        <p:nvPicPr>
          <p:cNvPr id="9" name="Picture 8">
            <a:extLst>
              <a:ext uri="{FF2B5EF4-FFF2-40B4-BE49-F238E27FC236}">
                <a16:creationId xmlns:a16="http://schemas.microsoft.com/office/drawing/2014/main" id="{FC472329-2618-495D-AC48-F5E73BA38AD4}"/>
              </a:ext>
            </a:extLst>
          </p:cNvPr>
          <p:cNvPicPr>
            <a:picLocks noChangeAspect="1"/>
          </p:cNvPicPr>
          <p:nvPr/>
        </p:nvPicPr>
        <p:blipFill>
          <a:blip r:embed="rId3"/>
          <a:stretch>
            <a:fillRect/>
          </a:stretch>
        </p:blipFill>
        <p:spPr>
          <a:xfrm>
            <a:off x="182977" y="3772310"/>
            <a:ext cx="4333510" cy="2370730"/>
          </a:xfrm>
          <a:prstGeom prst="rect">
            <a:avLst/>
          </a:prstGeom>
        </p:spPr>
      </p:pic>
      <p:sp>
        <p:nvSpPr>
          <p:cNvPr id="11" name="Rectangle 10">
            <a:extLst>
              <a:ext uri="{FF2B5EF4-FFF2-40B4-BE49-F238E27FC236}">
                <a16:creationId xmlns:a16="http://schemas.microsoft.com/office/drawing/2014/main" id="{41962B9D-3684-4F19-BA6F-04196301F4BE}"/>
              </a:ext>
            </a:extLst>
          </p:cNvPr>
          <p:cNvSpPr/>
          <p:nvPr/>
        </p:nvSpPr>
        <p:spPr>
          <a:xfrm>
            <a:off x="2057400" y="2970805"/>
            <a:ext cx="1844040"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7DF3E92E-1AC0-480A-9349-3683E309B89E}"/>
              </a:ext>
            </a:extLst>
          </p:cNvPr>
          <p:cNvSpPr txBox="1"/>
          <p:nvPr/>
        </p:nvSpPr>
        <p:spPr>
          <a:xfrm>
            <a:off x="2057400" y="3518020"/>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Validate data</a:t>
            </a:r>
            <a:endParaRPr lang="th-TH" sz="2000" dirty="0">
              <a:solidFill>
                <a:schemeClr val="bg1"/>
              </a:solidFill>
            </a:endParaRPr>
          </a:p>
        </p:txBody>
      </p:sp>
      <p:sp>
        <p:nvSpPr>
          <p:cNvPr id="13" name="Rectangle 12">
            <a:extLst>
              <a:ext uri="{FF2B5EF4-FFF2-40B4-BE49-F238E27FC236}">
                <a16:creationId xmlns:a16="http://schemas.microsoft.com/office/drawing/2014/main" id="{85A52240-B468-4A56-A1FD-A93F61A1CB3D}"/>
              </a:ext>
            </a:extLst>
          </p:cNvPr>
          <p:cNvSpPr/>
          <p:nvPr/>
        </p:nvSpPr>
        <p:spPr>
          <a:xfrm>
            <a:off x="1835150" y="1467189"/>
            <a:ext cx="1181100" cy="17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65802648-2014-47BB-99CE-D6FC3B4FAD5D}"/>
              </a:ext>
            </a:extLst>
          </p:cNvPr>
          <p:cNvSpPr txBox="1"/>
          <p:nvPr/>
        </p:nvSpPr>
        <p:spPr>
          <a:xfrm>
            <a:off x="3143250" y="1398855"/>
            <a:ext cx="1844040" cy="307777"/>
          </a:xfrm>
          <a:prstGeom prst="rect">
            <a:avLst/>
          </a:prstGeom>
          <a:solidFill>
            <a:srgbClr val="002060"/>
          </a:solidFill>
        </p:spPr>
        <p:txBody>
          <a:bodyPr wrap="square" lIns="0" tIns="0" rIns="0" bIns="0" rtlCol="0">
            <a:spAutoFit/>
          </a:bodyPr>
          <a:lstStyle/>
          <a:p>
            <a:pPr algn="ctr"/>
            <a:r>
              <a:rPr lang="en-US" sz="2000" dirty="0">
                <a:solidFill>
                  <a:schemeClr val="bg1"/>
                </a:solidFill>
              </a:rPr>
              <a:t>Import http</a:t>
            </a:r>
            <a:endParaRPr lang="th-TH" sz="2000" dirty="0">
              <a:solidFill>
                <a:schemeClr val="bg1"/>
              </a:solidFill>
            </a:endParaRPr>
          </a:p>
        </p:txBody>
      </p:sp>
      <p:pic>
        <p:nvPicPr>
          <p:cNvPr id="16" name="Picture 15">
            <a:extLst>
              <a:ext uri="{FF2B5EF4-FFF2-40B4-BE49-F238E27FC236}">
                <a16:creationId xmlns:a16="http://schemas.microsoft.com/office/drawing/2014/main" id="{E3B17759-828A-41E5-8B52-FA22061DB6A7}"/>
              </a:ext>
            </a:extLst>
          </p:cNvPr>
          <p:cNvPicPr>
            <a:picLocks noChangeAspect="1"/>
          </p:cNvPicPr>
          <p:nvPr/>
        </p:nvPicPr>
        <p:blipFill>
          <a:blip r:embed="rId4"/>
          <a:stretch>
            <a:fillRect/>
          </a:stretch>
        </p:blipFill>
        <p:spPr>
          <a:xfrm>
            <a:off x="5184775" y="600075"/>
            <a:ext cx="4527550" cy="2573319"/>
          </a:xfrm>
          <a:prstGeom prst="rect">
            <a:avLst/>
          </a:prstGeom>
        </p:spPr>
      </p:pic>
      <p:sp>
        <p:nvSpPr>
          <p:cNvPr id="17" name="Rectangle 16">
            <a:extLst>
              <a:ext uri="{FF2B5EF4-FFF2-40B4-BE49-F238E27FC236}">
                <a16:creationId xmlns:a16="http://schemas.microsoft.com/office/drawing/2014/main" id="{48314C32-E019-46C1-93F2-DF7E12EE4E13}"/>
              </a:ext>
            </a:extLst>
          </p:cNvPr>
          <p:cNvSpPr/>
          <p:nvPr/>
        </p:nvSpPr>
        <p:spPr>
          <a:xfrm>
            <a:off x="714375" y="4084306"/>
            <a:ext cx="3802112"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Rectangle 17">
            <a:extLst>
              <a:ext uri="{FF2B5EF4-FFF2-40B4-BE49-F238E27FC236}">
                <a16:creationId xmlns:a16="http://schemas.microsoft.com/office/drawing/2014/main" id="{4CA46CC5-0AB5-42E8-8F88-FEDE33D695A1}"/>
              </a:ext>
            </a:extLst>
          </p:cNvPr>
          <p:cNvSpPr/>
          <p:nvPr/>
        </p:nvSpPr>
        <p:spPr>
          <a:xfrm>
            <a:off x="714375" y="4960021"/>
            <a:ext cx="3802112" cy="1207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Speech Bubble: Rectangle 18">
            <a:extLst>
              <a:ext uri="{FF2B5EF4-FFF2-40B4-BE49-F238E27FC236}">
                <a16:creationId xmlns:a16="http://schemas.microsoft.com/office/drawing/2014/main" id="{E4685A4A-B8ED-473E-90EA-95660F5AE09B}"/>
              </a:ext>
            </a:extLst>
          </p:cNvPr>
          <p:cNvSpPr/>
          <p:nvPr/>
        </p:nvSpPr>
        <p:spPr>
          <a:xfrm>
            <a:off x="4743450" y="417195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API</a:t>
            </a:r>
            <a:endParaRPr lang="th-TH" dirty="0"/>
          </a:p>
        </p:txBody>
      </p:sp>
      <p:sp>
        <p:nvSpPr>
          <p:cNvPr id="20" name="Speech Bubble: Rectangle 19">
            <a:extLst>
              <a:ext uri="{FF2B5EF4-FFF2-40B4-BE49-F238E27FC236}">
                <a16:creationId xmlns:a16="http://schemas.microsoft.com/office/drawing/2014/main" id="{A95DE879-A747-4835-B41B-AE055FE9DE8B}"/>
              </a:ext>
            </a:extLst>
          </p:cNvPr>
          <p:cNvSpPr/>
          <p:nvPr/>
        </p:nvSpPr>
        <p:spPr>
          <a:xfrm>
            <a:off x="4743450" y="5382496"/>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success</a:t>
            </a:r>
            <a:endParaRPr lang="th-TH" dirty="0"/>
          </a:p>
        </p:txBody>
      </p:sp>
      <p:sp>
        <p:nvSpPr>
          <p:cNvPr id="21" name="Rectangle 20">
            <a:extLst>
              <a:ext uri="{FF2B5EF4-FFF2-40B4-BE49-F238E27FC236}">
                <a16:creationId xmlns:a16="http://schemas.microsoft.com/office/drawing/2014/main" id="{1C5ADD54-7FCD-41F5-BD48-1EAB400E979A}"/>
              </a:ext>
            </a:extLst>
          </p:cNvPr>
          <p:cNvSpPr/>
          <p:nvPr/>
        </p:nvSpPr>
        <p:spPr>
          <a:xfrm>
            <a:off x="5547494" y="2188831"/>
            <a:ext cx="3044056" cy="60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Speech Bubble: Rectangle 21">
            <a:extLst>
              <a:ext uri="{FF2B5EF4-FFF2-40B4-BE49-F238E27FC236}">
                <a16:creationId xmlns:a16="http://schemas.microsoft.com/office/drawing/2014/main" id="{B45B224C-E26F-4492-AB04-BFAC4AD91999}"/>
              </a:ext>
            </a:extLst>
          </p:cNvPr>
          <p:cNvSpPr/>
          <p:nvPr/>
        </p:nvSpPr>
        <p:spPr>
          <a:xfrm>
            <a:off x="8829675" y="2362200"/>
            <a:ext cx="2705100" cy="512431"/>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View</a:t>
            </a:r>
            <a:endParaRPr lang="th-TH" dirty="0"/>
          </a:p>
        </p:txBody>
      </p:sp>
    </p:spTree>
    <p:extLst>
      <p:ext uri="{BB962C8B-B14F-4D97-AF65-F5344CB8AC3E}">
        <p14:creationId xmlns:p14="http://schemas.microsoft.com/office/powerpoint/2010/main" val="762214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1C5F-30B7-402F-94D3-B5590B99D9AC}"/>
              </a:ext>
            </a:extLst>
          </p:cNvPr>
          <p:cNvSpPr>
            <a:spLocks noGrp="1"/>
          </p:cNvSpPr>
          <p:nvPr>
            <p:ph type="title"/>
          </p:nvPr>
        </p:nvSpPr>
        <p:spPr/>
        <p:txBody>
          <a:bodyPr/>
          <a:lstStyle/>
          <a:p>
            <a:r>
              <a:rPr lang="en-US" dirty="0"/>
              <a:t>.env</a:t>
            </a:r>
            <a:endParaRPr lang="th-TH" dirty="0"/>
          </a:p>
        </p:txBody>
      </p:sp>
      <p:pic>
        <p:nvPicPr>
          <p:cNvPr id="4" name="Picture 3">
            <a:extLst>
              <a:ext uri="{FF2B5EF4-FFF2-40B4-BE49-F238E27FC236}">
                <a16:creationId xmlns:a16="http://schemas.microsoft.com/office/drawing/2014/main" id="{204FD280-4734-4C51-94F2-8CA1FD0BE51B}"/>
              </a:ext>
            </a:extLst>
          </p:cNvPr>
          <p:cNvPicPr>
            <a:picLocks noChangeAspect="1"/>
          </p:cNvPicPr>
          <p:nvPr/>
        </p:nvPicPr>
        <p:blipFill>
          <a:blip r:embed="rId2"/>
          <a:stretch>
            <a:fillRect/>
          </a:stretch>
        </p:blipFill>
        <p:spPr>
          <a:xfrm>
            <a:off x="838200" y="831950"/>
            <a:ext cx="2314898" cy="1362265"/>
          </a:xfrm>
          <a:prstGeom prst="rect">
            <a:avLst/>
          </a:prstGeom>
        </p:spPr>
      </p:pic>
      <p:pic>
        <p:nvPicPr>
          <p:cNvPr id="6" name="Picture 5">
            <a:extLst>
              <a:ext uri="{FF2B5EF4-FFF2-40B4-BE49-F238E27FC236}">
                <a16:creationId xmlns:a16="http://schemas.microsoft.com/office/drawing/2014/main" id="{415FCDC0-D3E9-49D4-AB3C-114D74B6E37A}"/>
              </a:ext>
            </a:extLst>
          </p:cNvPr>
          <p:cNvPicPr>
            <a:picLocks noChangeAspect="1"/>
          </p:cNvPicPr>
          <p:nvPr/>
        </p:nvPicPr>
        <p:blipFill>
          <a:blip r:embed="rId3"/>
          <a:stretch>
            <a:fillRect/>
          </a:stretch>
        </p:blipFill>
        <p:spPr>
          <a:xfrm>
            <a:off x="3984171" y="742460"/>
            <a:ext cx="4682825" cy="3944074"/>
          </a:xfrm>
          <a:prstGeom prst="rect">
            <a:avLst/>
          </a:prstGeom>
        </p:spPr>
      </p:pic>
      <p:pic>
        <p:nvPicPr>
          <p:cNvPr id="8" name="Picture 7">
            <a:extLst>
              <a:ext uri="{FF2B5EF4-FFF2-40B4-BE49-F238E27FC236}">
                <a16:creationId xmlns:a16="http://schemas.microsoft.com/office/drawing/2014/main" id="{68AAF037-EF76-45EF-9E03-C6B6AB21FC7C}"/>
              </a:ext>
            </a:extLst>
          </p:cNvPr>
          <p:cNvPicPr>
            <a:picLocks noChangeAspect="1"/>
          </p:cNvPicPr>
          <p:nvPr/>
        </p:nvPicPr>
        <p:blipFill>
          <a:blip r:embed="rId4"/>
          <a:stretch>
            <a:fillRect/>
          </a:stretch>
        </p:blipFill>
        <p:spPr>
          <a:xfrm>
            <a:off x="540377" y="2102493"/>
            <a:ext cx="4467849" cy="4239217"/>
          </a:xfrm>
          <a:prstGeom prst="rect">
            <a:avLst/>
          </a:prstGeom>
        </p:spPr>
      </p:pic>
    </p:spTree>
    <p:extLst>
      <p:ext uri="{BB962C8B-B14F-4D97-AF65-F5344CB8AC3E}">
        <p14:creationId xmlns:p14="http://schemas.microsoft.com/office/powerpoint/2010/main" val="2384941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965F-2A98-4EB6-8849-C8CC6380C3DB}"/>
              </a:ext>
            </a:extLst>
          </p:cNvPr>
          <p:cNvSpPr>
            <a:spLocks noGrp="1"/>
          </p:cNvSpPr>
          <p:nvPr>
            <p:ph type="title"/>
          </p:nvPr>
        </p:nvSpPr>
        <p:spPr/>
        <p:txBody>
          <a:bodyPr/>
          <a:lstStyle/>
          <a:p>
            <a:endParaRPr lang="th-TH"/>
          </a:p>
        </p:txBody>
      </p:sp>
      <p:graphicFrame>
        <p:nvGraphicFramePr>
          <p:cNvPr id="3" name="Table 3">
            <a:extLst>
              <a:ext uri="{FF2B5EF4-FFF2-40B4-BE49-F238E27FC236}">
                <a16:creationId xmlns:a16="http://schemas.microsoft.com/office/drawing/2014/main" id="{5B7A72BF-B4B2-46C7-91E5-5D5564A4D781}"/>
              </a:ext>
            </a:extLst>
          </p:cNvPr>
          <p:cNvGraphicFramePr>
            <a:graphicFrameLocks noGrp="1"/>
          </p:cNvGraphicFramePr>
          <p:nvPr>
            <p:extLst>
              <p:ext uri="{D42A27DB-BD31-4B8C-83A1-F6EECF244321}">
                <p14:modId xmlns:p14="http://schemas.microsoft.com/office/powerpoint/2010/main" val="376328158"/>
              </p:ext>
            </p:extLst>
          </p:nvPr>
        </p:nvGraphicFramePr>
        <p:xfrm>
          <a:off x="121719" y="855467"/>
          <a:ext cx="11339967" cy="3463035"/>
        </p:xfrm>
        <a:graphic>
          <a:graphicData uri="http://schemas.openxmlformats.org/drawingml/2006/table">
            <a:tbl>
              <a:tblPr firstRow="1" bandRow="1">
                <a:tableStyleId>{5C22544A-7EE6-4342-B048-85BDC9FD1C3A}</a:tableStyleId>
              </a:tblPr>
              <a:tblGrid>
                <a:gridCol w="3779989">
                  <a:extLst>
                    <a:ext uri="{9D8B030D-6E8A-4147-A177-3AD203B41FA5}">
                      <a16:colId xmlns:a16="http://schemas.microsoft.com/office/drawing/2014/main" val="31459699"/>
                    </a:ext>
                  </a:extLst>
                </a:gridCol>
                <a:gridCol w="3779989">
                  <a:extLst>
                    <a:ext uri="{9D8B030D-6E8A-4147-A177-3AD203B41FA5}">
                      <a16:colId xmlns:a16="http://schemas.microsoft.com/office/drawing/2014/main" val="88344173"/>
                    </a:ext>
                  </a:extLst>
                </a:gridCol>
                <a:gridCol w="3779989">
                  <a:extLst>
                    <a:ext uri="{9D8B030D-6E8A-4147-A177-3AD203B41FA5}">
                      <a16:colId xmlns:a16="http://schemas.microsoft.com/office/drawing/2014/main" val="281617394"/>
                    </a:ext>
                  </a:extLst>
                </a:gridCol>
              </a:tblGrid>
              <a:tr h="452239">
                <a:tc>
                  <a:txBody>
                    <a:bodyPr/>
                    <a:lstStyle/>
                    <a:p>
                      <a:endParaRPr lang="th-TH" sz="1200" dirty="0"/>
                    </a:p>
                  </a:txBody>
                  <a:tcPr/>
                </a:tc>
                <a:tc>
                  <a:txBody>
                    <a:bodyPr/>
                    <a:lstStyle/>
                    <a:p>
                      <a:endParaRPr lang="th-TH" sz="1200"/>
                    </a:p>
                  </a:txBody>
                  <a:tcPr/>
                </a:tc>
                <a:tc>
                  <a:txBody>
                    <a:bodyPr/>
                    <a:lstStyle/>
                    <a:p>
                      <a:endParaRPr lang="th-TH" sz="1200"/>
                    </a:p>
                  </a:txBody>
                  <a:tcPr/>
                </a:tc>
                <a:extLst>
                  <a:ext uri="{0D108BD9-81ED-4DB2-BD59-A6C34878D82A}">
                    <a16:rowId xmlns:a16="http://schemas.microsoft.com/office/drawing/2014/main" val="1854902983"/>
                  </a:ext>
                </a:extLst>
              </a:tr>
              <a:tr h="1672664">
                <a:tc>
                  <a:txBody>
                    <a:bodyPr/>
                    <a:lstStyle/>
                    <a:p>
                      <a:r>
                        <a:rPr lang="en-US" sz="1200" dirty="0"/>
                        <a:t>.env file</a:t>
                      </a:r>
                      <a:endParaRPr lang="th-TH" sz="1200" dirty="0"/>
                    </a:p>
                  </a:txBody>
                  <a:tcPr/>
                </a:tc>
                <a:tc>
                  <a:txBody>
                    <a:bodyPr/>
                    <a:lstStyle/>
                    <a:p>
                      <a:r>
                        <a:rPr lang="en-US" sz="1200" b="0" kern="1200" dirty="0">
                          <a:solidFill>
                            <a:schemeClr val="dk1"/>
                          </a:solidFill>
                          <a:effectLst/>
                          <a:latin typeface="+mn-lt"/>
                          <a:ea typeface="+mn-ea"/>
                          <a:cs typeface="+mn-cs"/>
                        </a:rPr>
                        <a:t>DB_CONNECTION=</a:t>
                      </a:r>
                      <a:r>
                        <a:rPr lang="en-US" sz="1200" b="0" kern="1200" dirty="0" err="1">
                          <a:solidFill>
                            <a:schemeClr val="dk1"/>
                          </a:solidFill>
                          <a:effectLst/>
                          <a:latin typeface="+mn-lt"/>
                          <a:ea typeface="+mn-ea"/>
                          <a:cs typeface="+mn-cs"/>
                        </a:rPr>
                        <a:t>sqlsrv</a:t>
                      </a:r>
                      <a:endParaRPr lang="en-US" sz="1200" b="0" kern="1200" dirty="0">
                        <a:solidFill>
                          <a:schemeClr val="dk1"/>
                        </a:solidFill>
                        <a:effectLst/>
                        <a:latin typeface="+mn-lt"/>
                        <a:ea typeface="+mn-ea"/>
                        <a:cs typeface="+mn-cs"/>
                      </a:endParaRPr>
                    </a:p>
                    <a:p>
                      <a:r>
                        <a:rPr lang="en-US" sz="1200" b="0" kern="1200" dirty="0">
                          <a:solidFill>
                            <a:schemeClr val="dk1"/>
                          </a:solidFill>
                          <a:effectLst/>
                          <a:latin typeface="+mn-lt"/>
                          <a:ea typeface="+mn-ea"/>
                          <a:cs typeface="+mn-cs"/>
                        </a:rPr>
                        <a:t>DB_HOST=10.100.1.47</a:t>
                      </a:r>
                    </a:p>
                    <a:p>
                      <a:r>
                        <a:rPr lang="en-US" sz="1200" b="0" kern="1200" dirty="0">
                          <a:solidFill>
                            <a:schemeClr val="dk1"/>
                          </a:solidFill>
                          <a:effectLst/>
                          <a:latin typeface="+mn-lt"/>
                          <a:ea typeface="+mn-ea"/>
                          <a:cs typeface="+mn-cs"/>
                        </a:rPr>
                        <a:t>DB_PORT=49382</a:t>
                      </a:r>
                    </a:p>
                    <a:p>
                      <a:r>
                        <a:rPr lang="en-US" sz="1200" b="0" kern="1200" dirty="0">
                          <a:solidFill>
                            <a:schemeClr val="dk1"/>
                          </a:solidFill>
                          <a:effectLst/>
                          <a:latin typeface="+mn-lt"/>
                          <a:ea typeface="+mn-ea"/>
                          <a:cs typeface="+mn-cs"/>
                        </a:rPr>
                        <a:t>DB_DATABASE=SIAM_EPSINFDB</a:t>
                      </a:r>
                    </a:p>
                    <a:p>
                      <a:r>
                        <a:rPr lang="en-US" sz="1200" b="0" kern="1200" dirty="0">
                          <a:solidFill>
                            <a:schemeClr val="dk1"/>
                          </a:solidFill>
                          <a:effectLst/>
                          <a:latin typeface="+mn-lt"/>
                          <a:ea typeface="+mn-ea"/>
                          <a:cs typeface="+mn-cs"/>
                        </a:rPr>
                        <a:t>DB_USERNAME=wiss01</a:t>
                      </a:r>
                    </a:p>
                    <a:p>
                      <a:r>
                        <a:rPr lang="en-US" sz="1200" b="0" kern="1200" dirty="0">
                          <a:solidFill>
                            <a:schemeClr val="dk1"/>
                          </a:solidFill>
                          <a:effectLst/>
                          <a:latin typeface="+mn-lt"/>
                          <a:ea typeface="+mn-ea"/>
                          <a:cs typeface="+mn-cs"/>
                        </a:rPr>
                        <a:t>DB_PASSWORD=wiss01@app</a:t>
                      </a:r>
                    </a:p>
                    <a:p>
                      <a:endParaRPr lang="th-TH" sz="1200" dirty="0"/>
                    </a:p>
                  </a:txBody>
                  <a:tcPr/>
                </a:tc>
                <a:tc>
                  <a:txBody>
                    <a:bodyPr/>
                    <a:lstStyle/>
                    <a:p>
                      <a:endParaRPr lang="th-TH" sz="1200" dirty="0"/>
                    </a:p>
                  </a:txBody>
                  <a:tcPr/>
                </a:tc>
                <a:extLst>
                  <a:ext uri="{0D108BD9-81ED-4DB2-BD59-A6C34878D82A}">
                    <a16:rowId xmlns:a16="http://schemas.microsoft.com/office/drawing/2014/main" val="3932480374"/>
                  </a:ext>
                </a:extLst>
              </a:tr>
              <a:tr h="780577">
                <a:tc>
                  <a:txBody>
                    <a:bodyPr/>
                    <a:lstStyle/>
                    <a:p>
                      <a:r>
                        <a:rPr lang="en-US" sz="1200" dirty="0" err="1"/>
                        <a:t>WissApiController.php</a:t>
                      </a:r>
                      <a:endParaRPr lang="th-TH" sz="1200" dirty="0"/>
                    </a:p>
                  </a:txBody>
                  <a:tcPr/>
                </a:tc>
                <a:tc>
                  <a:txBody>
                    <a:bodyPr/>
                    <a:lstStyle/>
                    <a:p>
                      <a:r>
                        <a:rPr lang="en-US" sz="1200" b="0" kern="1200" dirty="0">
                          <a:solidFill>
                            <a:schemeClr val="dk1"/>
                          </a:solidFill>
                          <a:effectLst/>
                          <a:latin typeface="+mn-lt"/>
                          <a:ea typeface="+mn-ea"/>
                          <a:cs typeface="+mn-cs"/>
                        </a:rPr>
                        <a:t>$result = DB::select('select * from TMIFIO');</a:t>
                      </a:r>
                    </a:p>
                    <a:p>
                      <a:r>
                        <a:rPr lang="en-US" sz="1200" b="0" kern="1200" dirty="0">
                          <a:solidFill>
                            <a:schemeClr val="dk1"/>
                          </a:solidFill>
                          <a:effectLst/>
                          <a:latin typeface="+mn-lt"/>
                          <a:ea typeface="+mn-ea"/>
                          <a:cs typeface="+mn-cs"/>
                        </a:rPr>
                        <a:t>return </a:t>
                      </a:r>
                      <a:r>
                        <a:rPr lang="en-US" sz="1200" b="0" kern="1200" dirty="0" err="1">
                          <a:solidFill>
                            <a:schemeClr val="dk1"/>
                          </a:solidFill>
                          <a:effectLst/>
                          <a:latin typeface="+mn-lt"/>
                          <a:ea typeface="+mn-ea"/>
                          <a:cs typeface="+mn-cs"/>
                        </a:rPr>
                        <a:t>json_encode</a:t>
                      </a:r>
                      <a:r>
                        <a:rPr lang="en-US" sz="1200" b="0" kern="1200" dirty="0">
                          <a:solidFill>
                            <a:schemeClr val="dk1"/>
                          </a:solidFill>
                          <a:effectLst/>
                          <a:latin typeface="+mn-lt"/>
                          <a:ea typeface="+mn-ea"/>
                          <a:cs typeface="+mn-cs"/>
                        </a:rPr>
                        <a:t>($result);</a:t>
                      </a:r>
                    </a:p>
                    <a:p>
                      <a:endParaRPr lang="th-TH" sz="1200" dirty="0"/>
                    </a:p>
                  </a:txBody>
                  <a:tcPr/>
                </a:tc>
                <a:tc>
                  <a:txBody>
                    <a:bodyPr/>
                    <a:lstStyle/>
                    <a:p>
                      <a:endParaRPr lang="th-TH" sz="1200" dirty="0"/>
                    </a:p>
                  </a:txBody>
                  <a:tcPr/>
                </a:tc>
                <a:extLst>
                  <a:ext uri="{0D108BD9-81ED-4DB2-BD59-A6C34878D82A}">
                    <a16:rowId xmlns:a16="http://schemas.microsoft.com/office/drawing/2014/main" val="4159026504"/>
                  </a:ext>
                </a:extLst>
              </a:tr>
              <a:tr h="557555">
                <a:tc>
                  <a:txBody>
                    <a:bodyPr/>
                    <a:lstStyle/>
                    <a:p>
                      <a:r>
                        <a:rPr lang="en-US" sz="1200" dirty="0"/>
                        <a:t>Test command</a:t>
                      </a:r>
                      <a:endParaRPr lang="th-TH" sz="1200" dirty="0"/>
                    </a:p>
                  </a:txBody>
                  <a:tcPr/>
                </a:tc>
                <a:tc>
                  <a:txBody>
                    <a:bodyPr/>
                    <a:lstStyle/>
                    <a:p>
                      <a:r>
                        <a:rPr lang="en-US" sz="1200" dirty="0"/>
                        <a:t>Php artisan serve</a:t>
                      </a:r>
                    </a:p>
                    <a:p>
                      <a:r>
                        <a:rPr lang="en-US" sz="1200" dirty="0"/>
                        <a:t>curl </a:t>
                      </a:r>
                      <a:r>
                        <a:rPr lang="en-US" sz="1200" dirty="0">
                          <a:hlinkClick r:id="rId2"/>
                        </a:rPr>
                        <a:t>http://10.100.1.94:8080/wissdemo01/public/api/wiss-apis</a:t>
                      </a:r>
                      <a:endParaRPr lang="th-TH" sz="1200" dirty="0"/>
                    </a:p>
                  </a:txBody>
                  <a:tcPr/>
                </a:tc>
                <a:tc>
                  <a:txBody>
                    <a:bodyPr/>
                    <a:lstStyle/>
                    <a:p>
                      <a:endParaRPr lang="th-TH" sz="1200" dirty="0"/>
                    </a:p>
                  </a:txBody>
                  <a:tcPr/>
                </a:tc>
                <a:extLst>
                  <a:ext uri="{0D108BD9-81ED-4DB2-BD59-A6C34878D82A}">
                    <a16:rowId xmlns:a16="http://schemas.microsoft.com/office/drawing/2014/main" val="3943871380"/>
                  </a:ext>
                </a:extLst>
              </a:tr>
            </a:tbl>
          </a:graphicData>
        </a:graphic>
      </p:graphicFrame>
    </p:spTree>
    <p:extLst>
      <p:ext uri="{BB962C8B-B14F-4D97-AF65-F5344CB8AC3E}">
        <p14:creationId xmlns:p14="http://schemas.microsoft.com/office/powerpoint/2010/main" val="698526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F6A7-936B-4AA1-88B8-174DD07B41CA}"/>
              </a:ext>
            </a:extLst>
          </p:cNvPr>
          <p:cNvSpPr>
            <a:spLocks noGrp="1"/>
          </p:cNvSpPr>
          <p:nvPr>
            <p:ph type="title"/>
          </p:nvPr>
        </p:nvSpPr>
        <p:spPr/>
        <p:txBody>
          <a:bodyPr/>
          <a:lstStyle/>
          <a:p>
            <a:r>
              <a:rPr lang="en-US" dirty="0"/>
              <a:t>Actions Handled by resource controller</a:t>
            </a:r>
            <a:endParaRPr lang="th-TH" dirty="0"/>
          </a:p>
        </p:txBody>
      </p:sp>
      <p:pic>
        <p:nvPicPr>
          <p:cNvPr id="4" name="Picture 3">
            <a:extLst>
              <a:ext uri="{FF2B5EF4-FFF2-40B4-BE49-F238E27FC236}">
                <a16:creationId xmlns:a16="http://schemas.microsoft.com/office/drawing/2014/main" id="{CEB19EC6-BA66-4335-8220-635DF43A1A85}"/>
              </a:ext>
            </a:extLst>
          </p:cNvPr>
          <p:cNvPicPr>
            <a:picLocks noChangeAspect="1"/>
          </p:cNvPicPr>
          <p:nvPr/>
        </p:nvPicPr>
        <p:blipFill>
          <a:blip r:embed="rId2"/>
          <a:stretch>
            <a:fillRect/>
          </a:stretch>
        </p:blipFill>
        <p:spPr>
          <a:xfrm>
            <a:off x="523097" y="1509444"/>
            <a:ext cx="11145805" cy="3839111"/>
          </a:xfrm>
          <a:prstGeom prst="rect">
            <a:avLst/>
          </a:prstGeom>
        </p:spPr>
      </p:pic>
    </p:spTree>
    <p:extLst>
      <p:ext uri="{BB962C8B-B14F-4D97-AF65-F5344CB8AC3E}">
        <p14:creationId xmlns:p14="http://schemas.microsoft.com/office/powerpoint/2010/main" val="4088051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237D-2D2C-4D16-B72E-0452C2DF0AC9}"/>
              </a:ext>
            </a:extLst>
          </p:cNvPr>
          <p:cNvSpPr>
            <a:spLocks noGrp="1"/>
          </p:cNvSpPr>
          <p:nvPr>
            <p:ph type="title"/>
          </p:nvPr>
        </p:nvSpPr>
        <p:spPr/>
        <p:txBody>
          <a:bodyPr/>
          <a:lstStyle/>
          <a:p>
            <a:r>
              <a:rPr lang="en-US" dirty="0"/>
              <a:t>Connect SQL server</a:t>
            </a:r>
            <a:endParaRPr lang="th-TH" dirty="0"/>
          </a:p>
        </p:txBody>
      </p:sp>
      <p:sp>
        <p:nvSpPr>
          <p:cNvPr id="3" name="TextBox 2">
            <a:extLst>
              <a:ext uri="{FF2B5EF4-FFF2-40B4-BE49-F238E27FC236}">
                <a16:creationId xmlns:a16="http://schemas.microsoft.com/office/drawing/2014/main" id="{6EC69D4C-14C0-4FD0-AF02-9DA8BFB01F42}"/>
              </a:ext>
            </a:extLst>
          </p:cNvPr>
          <p:cNvSpPr txBox="1"/>
          <p:nvPr/>
        </p:nvSpPr>
        <p:spPr>
          <a:xfrm>
            <a:off x="1038225" y="1143000"/>
            <a:ext cx="7924800" cy="4401205"/>
          </a:xfrm>
          <a:prstGeom prst="rect">
            <a:avLst/>
          </a:prstGeom>
          <a:noFill/>
        </p:spPr>
        <p:txBody>
          <a:bodyPr wrap="square" rtlCol="0">
            <a:spAutoFit/>
          </a:bodyPr>
          <a:lstStyle/>
          <a:p>
            <a:r>
              <a:rPr lang="en-US" dirty="0">
                <a:hlinkClick r:id="rId2"/>
              </a:rPr>
              <a:t>https:/medium.com/@anurat/%E0%B9%80%E0%B8%8A%E0%B8%B7%E0%B9%88%E0%B8%AD%E0%B8%A1%E0%B8%95%E0%B9%88%E0%B8%AD-sql-server-%E0%B8%81%E0%B8%B1%E0%B8%9A-laravel-%E0%B8%9A%E0%B8%99-windows-d724aec1ea02</a:t>
            </a:r>
            <a:endParaRPr lang="en-US" dirty="0"/>
          </a:p>
          <a:p>
            <a:endParaRPr lang="en-US" dirty="0"/>
          </a:p>
          <a:p>
            <a:pPr marL="514350" indent="-514350">
              <a:buAutoNum type="arabicPeriod"/>
            </a:pPr>
            <a:r>
              <a:rPr lang="en-US" dirty="0"/>
              <a:t>Download file e.g. php_sqlsrv_81_ts_x64.dll</a:t>
            </a:r>
          </a:p>
          <a:p>
            <a:pPr marL="514350" indent="-514350">
              <a:buAutoNum type="arabicPeriod"/>
            </a:pPr>
            <a:r>
              <a:rPr lang="en-US" dirty="0"/>
              <a:t>Copy to php/</a:t>
            </a:r>
            <a:r>
              <a:rPr lang="en-US" dirty="0" err="1"/>
              <a:t>ext</a:t>
            </a:r>
            <a:r>
              <a:rPr lang="en-US" dirty="0"/>
              <a:t> folder</a:t>
            </a:r>
          </a:p>
          <a:p>
            <a:pPr marL="514350" indent="-514350">
              <a:buAutoNum type="arabicPeriod"/>
            </a:pPr>
            <a:r>
              <a:rPr lang="en-US" dirty="0"/>
              <a:t>Add link in php.ini e.g. extension=php_sqlsrv_81_ts_x64</a:t>
            </a:r>
          </a:p>
          <a:p>
            <a:pPr marL="514350" indent="-514350">
              <a:buAutoNum type="arabicPeriod"/>
            </a:pPr>
            <a:r>
              <a:rPr lang="en-US" dirty="0"/>
              <a:t>Php artisan serve</a:t>
            </a:r>
          </a:p>
          <a:p>
            <a:pPr marL="514350" indent="-514350">
              <a:buAutoNum type="arabicPeriod"/>
            </a:pPr>
            <a:endParaRPr lang="th-TH" dirty="0"/>
          </a:p>
        </p:txBody>
      </p:sp>
    </p:spTree>
    <p:extLst>
      <p:ext uri="{BB962C8B-B14F-4D97-AF65-F5344CB8AC3E}">
        <p14:creationId xmlns:p14="http://schemas.microsoft.com/office/powerpoint/2010/main" val="183446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3F9E-AE72-4660-AB36-7CE9863F565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67BC115-A751-4204-B031-7904ED6ECE91}"/>
              </a:ext>
            </a:extLst>
          </p:cNvPr>
          <p:cNvPicPr>
            <a:picLocks noChangeAspect="1"/>
          </p:cNvPicPr>
          <p:nvPr/>
        </p:nvPicPr>
        <p:blipFill>
          <a:blip r:embed="rId2"/>
          <a:stretch>
            <a:fillRect/>
          </a:stretch>
        </p:blipFill>
        <p:spPr>
          <a:xfrm>
            <a:off x="3215096" y="0"/>
            <a:ext cx="5761808" cy="6858000"/>
          </a:xfrm>
          <a:prstGeom prst="rect">
            <a:avLst/>
          </a:prstGeom>
        </p:spPr>
      </p:pic>
    </p:spTree>
    <p:extLst>
      <p:ext uri="{BB962C8B-B14F-4D97-AF65-F5344CB8AC3E}">
        <p14:creationId xmlns:p14="http://schemas.microsoft.com/office/powerpoint/2010/main" val="3442960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C64D-9814-4747-AA4A-A3E6C27C74FA}"/>
              </a:ext>
            </a:extLst>
          </p:cNvPr>
          <p:cNvSpPr>
            <a:spLocks noGrp="1"/>
          </p:cNvSpPr>
          <p:nvPr>
            <p:ph type="title"/>
          </p:nvPr>
        </p:nvSpPr>
        <p:spPr/>
        <p:txBody>
          <a:bodyPr/>
          <a:lstStyle/>
          <a:p>
            <a:endParaRPr lang="th-TH" dirty="0"/>
          </a:p>
        </p:txBody>
      </p:sp>
      <p:pic>
        <p:nvPicPr>
          <p:cNvPr id="5" name="Picture 4">
            <a:extLst>
              <a:ext uri="{FF2B5EF4-FFF2-40B4-BE49-F238E27FC236}">
                <a16:creationId xmlns:a16="http://schemas.microsoft.com/office/drawing/2014/main" id="{C5F5A9CA-E74E-4CE1-BA63-1545354BB4FE}"/>
              </a:ext>
            </a:extLst>
          </p:cNvPr>
          <p:cNvPicPr>
            <a:picLocks noChangeAspect="1"/>
          </p:cNvPicPr>
          <p:nvPr/>
        </p:nvPicPr>
        <p:blipFill>
          <a:blip r:embed="rId2"/>
          <a:stretch>
            <a:fillRect/>
          </a:stretch>
        </p:blipFill>
        <p:spPr>
          <a:xfrm>
            <a:off x="1028240" y="600075"/>
            <a:ext cx="6592220" cy="4563112"/>
          </a:xfrm>
          <a:prstGeom prst="rect">
            <a:avLst/>
          </a:prstGeom>
        </p:spPr>
      </p:pic>
      <p:sp>
        <p:nvSpPr>
          <p:cNvPr id="6" name="TextBox 5">
            <a:extLst>
              <a:ext uri="{FF2B5EF4-FFF2-40B4-BE49-F238E27FC236}">
                <a16:creationId xmlns:a16="http://schemas.microsoft.com/office/drawing/2014/main" id="{7C2FDF34-8855-4EC6-9129-C987956F2C02}"/>
              </a:ext>
            </a:extLst>
          </p:cNvPr>
          <p:cNvSpPr txBox="1"/>
          <p:nvPr/>
        </p:nvSpPr>
        <p:spPr>
          <a:xfrm>
            <a:off x="1200150" y="5495121"/>
            <a:ext cx="8658225" cy="584775"/>
          </a:xfrm>
          <a:prstGeom prst="rect">
            <a:avLst/>
          </a:prstGeom>
          <a:noFill/>
        </p:spPr>
        <p:txBody>
          <a:bodyPr wrap="square" rtlCol="0">
            <a:spAutoFit/>
          </a:bodyPr>
          <a:lstStyle/>
          <a:p>
            <a:r>
              <a:rPr lang="en-US" sz="1600" dirty="0">
                <a:hlinkClick r:id="rId3"/>
              </a:rPr>
              <a:t>https:/stackoverflow.com/questions/62955122/how-do-i-connect-laravel-7-to-microsoft-sql-server</a:t>
            </a:r>
            <a:endParaRPr lang="en-US" sz="1600" dirty="0"/>
          </a:p>
          <a:p>
            <a:r>
              <a:rPr lang="en-US" sz="1600" dirty="0"/>
              <a:t>curl http://10.100.1.94:8080/wissdemo01/public/api/wiss-apis/b</a:t>
            </a:r>
            <a:endParaRPr lang="th-TH" sz="1600" dirty="0"/>
          </a:p>
        </p:txBody>
      </p:sp>
      <p:pic>
        <p:nvPicPr>
          <p:cNvPr id="8" name="Picture 7">
            <a:extLst>
              <a:ext uri="{FF2B5EF4-FFF2-40B4-BE49-F238E27FC236}">
                <a16:creationId xmlns:a16="http://schemas.microsoft.com/office/drawing/2014/main" id="{1479B82A-48FA-4EA6-96F9-C2C225836E0E}"/>
              </a:ext>
            </a:extLst>
          </p:cNvPr>
          <p:cNvPicPr>
            <a:picLocks noChangeAspect="1"/>
          </p:cNvPicPr>
          <p:nvPr/>
        </p:nvPicPr>
        <p:blipFill>
          <a:blip r:embed="rId4"/>
          <a:stretch>
            <a:fillRect/>
          </a:stretch>
        </p:blipFill>
        <p:spPr>
          <a:xfrm>
            <a:off x="4114771" y="1490043"/>
            <a:ext cx="3505689" cy="1038370"/>
          </a:xfrm>
          <a:prstGeom prst="rect">
            <a:avLst/>
          </a:prstGeom>
        </p:spPr>
      </p:pic>
      <p:sp>
        <p:nvSpPr>
          <p:cNvPr id="9" name="TextBox 8">
            <a:extLst>
              <a:ext uri="{FF2B5EF4-FFF2-40B4-BE49-F238E27FC236}">
                <a16:creationId xmlns:a16="http://schemas.microsoft.com/office/drawing/2014/main" id="{0A45814B-3CB8-4164-BB63-2CACB58931C1}"/>
              </a:ext>
            </a:extLst>
          </p:cNvPr>
          <p:cNvSpPr txBox="1"/>
          <p:nvPr/>
        </p:nvSpPr>
        <p:spPr>
          <a:xfrm>
            <a:off x="8181975" y="849543"/>
            <a:ext cx="3657600" cy="2031325"/>
          </a:xfrm>
          <a:prstGeom prst="rect">
            <a:avLst/>
          </a:prstGeom>
          <a:noFill/>
        </p:spPr>
        <p:txBody>
          <a:bodyPr wrap="square" rtlCol="0">
            <a:spAutoFit/>
          </a:bodyPr>
          <a:lstStyle/>
          <a:p>
            <a:r>
              <a:rPr lang="en-US" sz="1800" dirty="0"/>
              <a:t>10.100.1.94</a:t>
            </a:r>
          </a:p>
          <a:p>
            <a:r>
              <a:rPr lang="en-US" sz="1800" dirty="0"/>
              <a:t>user: </a:t>
            </a:r>
            <a:r>
              <a:rPr lang="en-US" sz="1800" dirty="0" err="1"/>
              <a:t>wiss</a:t>
            </a:r>
            <a:endParaRPr lang="en-US" sz="1800" dirty="0"/>
          </a:p>
          <a:p>
            <a:r>
              <a:rPr lang="en-US" sz="1800" dirty="0"/>
              <a:t>password: </a:t>
            </a:r>
            <a:r>
              <a:rPr lang="en-US" sz="1800" dirty="0" err="1"/>
              <a:t>wiss</a:t>
            </a:r>
            <a:endParaRPr lang="en-US" sz="1800" dirty="0"/>
          </a:p>
          <a:p>
            <a:r>
              <a:rPr lang="en-US" sz="1800" dirty="0"/>
              <a:t>database DBINFRA</a:t>
            </a:r>
          </a:p>
          <a:p>
            <a:r>
              <a:rPr lang="en-US" sz="1800" dirty="0"/>
              <a:t>table: emp</a:t>
            </a:r>
          </a:p>
          <a:p>
            <a:r>
              <a:rPr lang="en-US" sz="1800" dirty="0"/>
              <a:t>query: select * from emp</a:t>
            </a:r>
          </a:p>
          <a:p>
            <a:r>
              <a:rPr lang="en-US" sz="1800" dirty="0"/>
              <a:t>port: 1433</a:t>
            </a:r>
            <a:endParaRPr lang="th-TH" sz="1800" dirty="0"/>
          </a:p>
        </p:txBody>
      </p:sp>
      <p:pic>
        <p:nvPicPr>
          <p:cNvPr id="11" name="Picture 10">
            <a:extLst>
              <a:ext uri="{FF2B5EF4-FFF2-40B4-BE49-F238E27FC236}">
                <a16:creationId xmlns:a16="http://schemas.microsoft.com/office/drawing/2014/main" id="{DFB7352D-FEBA-49A5-89B9-204EAF9611A1}"/>
              </a:ext>
            </a:extLst>
          </p:cNvPr>
          <p:cNvPicPr>
            <a:picLocks noChangeAspect="1"/>
          </p:cNvPicPr>
          <p:nvPr/>
        </p:nvPicPr>
        <p:blipFill>
          <a:blip r:embed="rId5"/>
          <a:stretch>
            <a:fillRect/>
          </a:stretch>
        </p:blipFill>
        <p:spPr>
          <a:xfrm>
            <a:off x="4757493" y="3283229"/>
            <a:ext cx="3496163" cy="1962424"/>
          </a:xfrm>
          <a:prstGeom prst="rect">
            <a:avLst/>
          </a:prstGeom>
        </p:spPr>
      </p:pic>
      <p:pic>
        <p:nvPicPr>
          <p:cNvPr id="13" name="Picture 12">
            <a:extLst>
              <a:ext uri="{FF2B5EF4-FFF2-40B4-BE49-F238E27FC236}">
                <a16:creationId xmlns:a16="http://schemas.microsoft.com/office/drawing/2014/main" id="{86F75E01-70F7-4BA8-BC1C-8B223C89A0D9}"/>
              </a:ext>
            </a:extLst>
          </p:cNvPr>
          <p:cNvPicPr>
            <a:picLocks noChangeAspect="1"/>
          </p:cNvPicPr>
          <p:nvPr/>
        </p:nvPicPr>
        <p:blipFill>
          <a:blip r:embed="rId6"/>
          <a:stretch>
            <a:fillRect/>
          </a:stretch>
        </p:blipFill>
        <p:spPr>
          <a:xfrm>
            <a:off x="9219678" y="3474126"/>
            <a:ext cx="2619897" cy="2648926"/>
          </a:xfrm>
          <a:prstGeom prst="rect">
            <a:avLst/>
          </a:prstGeom>
        </p:spPr>
      </p:pic>
      <p:sp>
        <p:nvSpPr>
          <p:cNvPr id="14" name="Multiplication Sign 13">
            <a:extLst>
              <a:ext uri="{FF2B5EF4-FFF2-40B4-BE49-F238E27FC236}">
                <a16:creationId xmlns:a16="http://schemas.microsoft.com/office/drawing/2014/main" id="{A5D398A2-96AF-4B07-9CB6-D6FB1C2EA144}"/>
              </a:ext>
            </a:extLst>
          </p:cNvPr>
          <p:cNvSpPr/>
          <p:nvPr/>
        </p:nvSpPr>
        <p:spPr>
          <a:xfrm>
            <a:off x="5857875" y="1496099"/>
            <a:ext cx="476250" cy="3974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376360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69F5-869B-4DCC-AEEE-207C64EC8884}"/>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AF569911-E653-44F1-A318-1F046CF50C9E}"/>
              </a:ext>
            </a:extLst>
          </p:cNvPr>
          <p:cNvPicPr>
            <a:picLocks noChangeAspect="1"/>
          </p:cNvPicPr>
          <p:nvPr/>
        </p:nvPicPr>
        <p:blipFill>
          <a:blip r:embed="rId2"/>
          <a:stretch>
            <a:fillRect/>
          </a:stretch>
        </p:blipFill>
        <p:spPr>
          <a:xfrm>
            <a:off x="2785600" y="1171260"/>
            <a:ext cx="6620799" cy="4515480"/>
          </a:xfrm>
          <a:prstGeom prst="rect">
            <a:avLst/>
          </a:prstGeom>
        </p:spPr>
      </p:pic>
    </p:spTree>
    <p:extLst>
      <p:ext uri="{BB962C8B-B14F-4D97-AF65-F5344CB8AC3E}">
        <p14:creationId xmlns:p14="http://schemas.microsoft.com/office/powerpoint/2010/main" val="188464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EBEF-C4FC-4A2E-87D8-81A72EF07DCE}"/>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90153639-2392-4E6D-8734-478D57B2D6D6}"/>
              </a:ext>
            </a:extLst>
          </p:cNvPr>
          <p:cNvPicPr>
            <a:picLocks noChangeAspect="1"/>
          </p:cNvPicPr>
          <p:nvPr/>
        </p:nvPicPr>
        <p:blipFill>
          <a:blip r:embed="rId2"/>
          <a:stretch>
            <a:fillRect/>
          </a:stretch>
        </p:blipFill>
        <p:spPr>
          <a:xfrm>
            <a:off x="1189940" y="699706"/>
            <a:ext cx="9812119" cy="5458587"/>
          </a:xfrm>
          <a:prstGeom prst="rect">
            <a:avLst/>
          </a:prstGeom>
        </p:spPr>
      </p:pic>
    </p:spTree>
    <p:extLst>
      <p:ext uri="{BB962C8B-B14F-4D97-AF65-F5344CB8AC3E}">
        <p14:creationId xmlns:p14="http://schemas.microsoft.com/office/powerpoint/2010/main" val="3191889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3F3E9-0D0F-4F6F-8A08-4F7E3C9B8B35}"/>
              </a:ext>
            </a:extLst>
          </p:cNvPr>
          <p:cNvSpPr txBox="1"/>
          <p:nvPr/>
        </p:nvSpPr>
        <p:spPr>
          <a:xfrm>
            <a:off x="410547" y="1539550"/>
            <a:ext cx="11467322" cy="2746906"/>
          </a:xfrm>
          <a:prstGeom prst="rect">
            <a:avLst/>
          </a:prstGeom>
          <a:noFill/>
        </p:spPr>
        <p:txBody>
          <a:bodyPr wrap="square" rtlCol="0">
            <a:spAutoFit/>
          </a:bodyPr>
          <a:lstStyle/>
          <a:p>
            <a:pPr algn="ctr">
              <a:lnSpc>
                <a:spcPct val="150000"/>
              </a:lnSpc>
            </a:pPr>
            <a:r>
              <a:rPr lang="en-US" sz="6000" dirty="0"/>
              <a:t>Appendix</a:t>
            </a:r>
          </a:p>
          <a:p>
            <a:pPr algn="ctr">
              <a:lnSpc>
                <a:spcPct val="150000"/>
              </a:lnSpc>
            </a:pPr>
            <a:r>
              <a:rPr lang="th-TH" sz="6000" dirty="0"/>
              <a:t>ไม่จำเป็นต้องอ่าน</a:t>
            </a:r>
          </a:p>
        </p:txBody>
      </p:sp>
    </p:spTree>
    <p:extLst>
      <p:ext uri="{BB962C8B-B14F-4D97-AF65-F5344CB8AC3E}">
        <p14:creationId xmlns:p14="http://schemas.microsoft.com/office/powerpoint/2010/main" val="362050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C710-3250-4706-907D-80385EC04F0A}"/>
              </a:ext>
            </a:extLst>
          </p:cNvPr>
          <p:cNvSpPr>
            <a:spLocks noGrp="1"/>
          </p:cNvSpPr>
          <p:nvPr>
            <p:ph type="title"/>
          </p:nvPr>
        </p:nvSpPr>
        <p:spPr/>
        <p:txBody>
          <a:bodyPr/>
          <a:lstStyle/>
          <a:p>
            <a:r>
              <a:rPr lang="en-US" dirty="0"/>
              <a:t>2. Folder Structure</a:t>
            </a:r>
            <a:endParaRPr lang="th-TH" dirty="0"/>
          </a:p>
        </p:txBody>
      </p:sp>
      <p:pic>
        <p:nvPicPr>
          <p:cNvPr id="4" name="Picture 3">
            <a:extLst>
              <a:ext uri="{FF2B5EF4-FFF2-40B4-BE49-F238E27FC236}">
                <a16:creationId xmlns:a16="http://schemas.microsoft.com/office/drawing/2014/main" id="{F92C9DB9-087B-4AE6-B049-C0C64E82EC8B}"/>
              </a:ext>
            </a:extLst>
          </p:cNvPr>
          <p:cNvPicPr>
            <a:picLocks noChangeAspect="1"/>
          </p:cNvPicPr>
          <p:nvPr/>
        </p:nvPicPr>
        <p:blipFill>
          <a:blip r:embed="rId2"/>
          <a:stretch>
            <a:fillRect/>
          </a:stretch>
        </p:blipFill>
        <p:spPr>
          <a:xfrm>
            <a:off x="1131153" y="600075"/>
            <a:ext cx="2352596" cy="5819579"/>
          </a:xfrm>
          <a:prstGeom prst="rect">
            <a:avLst/>
          </a:prstGeom>
        </p:spPr>
      </p:pic>
      <p:pic>
        <p:nvPicPr>
          <p:cNvPr id="6" name="Picture 5" descr="Diagram&#10;&#10;Description automatically generated">
            <a:extLst>
              <a:ext uri="{FF2B5EF4-FFF2-40B4-BE49-F238E27FC236}">
                <a16:creationId xmlns:a16="http://schemas.microsoft.com/office/drawing/2014/main" id="{FA8137C1-E656-478D-8A17-54D965687D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37042" y="1750144"/>
            <a:ext cx="6062632" cy="3802243"/>
          </a:xfrm>
          <a:prstGeom prst="rect">
            <a:avLst/>
          </a:prstGeom>
        </p:spPr>
      </p:pic>
      <p:sp>
        <p:nvSpPr>
          <p:cNvPr id="8" name="Rectangle: Rounded Corners 7">
            <a:extLst>
              <a:ext uri="{FF2B5EF4-FFF2-40B4-BE49-F238E27FC236}">
                <a16:creationId xmlns:a16="http://schemas.microsoft.com/office/drawing/2014/main" id="{94F34581-64B1-4652-AB72-B3EBEC549CFE}"/>
              </a:ext>
            </a:extLst>
          </p:cNvPr>
          <p:cNvSpPr/>
          <p:nvPr/>
        </p:nvSpPr>
        <p:spPr>
          <a:xfrm>
            <a:off x="1526819" y="1750144"/>
            <a:ext cx="1347330" cy="1853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Rounded Corners 8">
            <a:extLst>
              <a:ext uri="{FF2B5EF4-FFF2-40B4-BE49-F238E27FC236}">
                <a16:creationId xmlns:a16="http://schemas.microsoft.com/office/drawing/2014/main" id="{5EF227F1-EBBF-4D1F-831D-BDEBED398CFD}"/>
              </a:ext>
            </a:extLst>
          </p:cNvPr>
          <p:cNvSpPr/>
          <p:nvPr/>
        </p:nvSpPr>
        <p:spPr>
          <a:xfrm>
            <a:off x="1533029" y="242316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Rounded Corners 9">
            <a:extLst>
              <a:ext uri="{FF2B5EF4-FFF2-40B4-BE49-F238E27FC236}">
                <a16:creationId xmlns:a16="http://schemas.microsoft.com/office/drawing/2014/main" id="{17F1A836-FE74-48CF-8BF8-A41D98635BBB}"/>
              </a:ext>
            </a:extLst>
          </p:cNvPr>
          <p:cNvSpPr/>
          <p:nvPr/>
        </p:nvSpPr>
        <p:spPr>
          <a:xfrm>
            <a:off x="1526818" y="4133025"/>
            <a:ext cx="1347331" cy="2977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Rectangle: Rounded Corners 10">
            <a:extLst>
              <a:ext uri="{FF2B5EF4-FFF2-40B4-BE49-F238E27FC236}">
                <a16:creationId xmlns:a16="http://schemas.microsoft.com/office/drawing/2014/main" id="{85D447B6-1C30-4F0E-A740-D6BD206ECC9F}"/>
              </a:ext>
            </a:extLst>
          </p:cNvPr>
          <p:cNvSpPr/>
          <p:nvPr/>
        </p:nvSpPr>
        <p:spPr>
          <a:xfrm>
            <a:off x="1526817" y="5524500"/>
            <a:ext cx="1347331" cy="23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Arrow: Right 12">
            <a:extLst>
              <a:ext uri="{FF2B5EF4-FFF2-40B4-BE49-F238E27FC236}">
                <a16:creationId xmlns:a16="http://schemas.microsoft.com/office/drawing/2014/main" id="{EA27CD3E-BBF6-48F6-AAA4-880988561E59}"/>
              </a:ext>
            </a:extLst>
          </p:cNvPr>
          <p:cNvSpPr/>
          <p:nvPr/>
        </p:nvSpPr>
        <p:spPr>
          <a:xfrm flipH="1">
            <a:off x="2606875" y="181356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4" name="Arrow: Right 13">
            <a:extLst>
              <a:ext uri="{FF2B5EF4-FFF2-40B4-BE49-F238E27FC236}">
                <a16:creationId xmlns:a16="http://schemas.microsoft.com/office/drawing/2014/main" id="{9B1712C4-C3F8-4EA1-A295-DD91B4BF9761}"/>
              </a:ext>
            </a:extLst>
          </p:cNvPr>
          <p:cNvSpPr/>
          <p:nvPr/>
        </p:nvSpPr>
        <p:spPr>
          <a:xfrm flipH="1">
            <a:off x="2926912" y="5275720"/>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5" name="Arrow: Right 14">
            <a:extLst>
              <a:ext uri="{FF2B5EF4-FFF2-40B4-BE49-F238E27FC236}">
                <a16:creationId xmlns:a16="http://schemas.microsoft.com/office/drawing/2014/main" id="{C4B33ECA-DA9E-43BA-A65A-38BE6B797FF3}"/>
              </a:ext>
            </a:extLst>
          </p:cNvPr>
          <p:cNvSpPr/>
          <p:nvPr/>
        </p:nvSpPr>
        <p:spPr>
          <a:xfrm flipH="1">
            <a:off x="2263975" y="6053894"/>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6" name="Arrow: Right 15">
            <a:extLst>
              <a:ext uri="{FF2B5EF4-FFF2-40B4-BE49-F238E27FC236}">
                <a16:creationId xmlns:a16="http://schemas.microsoft.com/office/drawing/2014/main" id="{CB084E7B-EF01-4458-80E2-91655FDDDD74}"/>
              </a:ext>
            </a:extLst>
          </p:cNvPr>
          <p:cNvSpPr/>
          <p:nvPr/>
        </p:nvSpPr>
        <p:spPr>
          <a:xfrm flipH="1">
            <a:off x="2606875" y="2596515"/>
            <a:ext cx="342900" cy="365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h-TH"/>
          </a:p>
        </p:txBody>
      </p:sp>
      <p:sp>
        <p:nvSpPr>
          <p:cNvPr id="17" name="TextBox 16">
            <a:extLst>
              <a:ext uri="{FF2B5EF4-FFF2-40B4-BE49-F238E27FC236}">
                <a16:creationId xmlns:a16="http://schemas.microsoft.com/office/drawing/2014/main" id="{39426D32-458B-4412-9684-268857FC8125}"/>
              </a:ext>
            </a:extLst>
          </p:cNvPr>
          <p:cNvSpPr txBox="1"/>
          <p:nvPr/>
        </p:nvSpPr>
        <p:spPr>
          <a:xfrm>
            <a:off x="3542150" y="550668"/>
            <a:ext cx="4306449" cy="1815882"/>
          </a:xfrm>
          <a:prstGeom prst="rect">
            <a:avLst/>
          </a:prstGeom>
          <a:noFill/>
        </p:spPr>
        <p:txBody>
          <a:bodyPr wrap="square" rtlCol="0">
            <a:spAutoFit/>
          </a:bodyPr>
          <a:lstStyle/>
          <a:p>
            <a:pPr marL="457200" indent="-457200">
              <a:buFont typeface="Arial" panose="020B0604020202020204" pitchFamily="34" charset="0"/>
              <a:buChar char="•"/>
            </a:pPr>
            <a:r>
              <a:rPr lang="en-US" dirty="0"/>
              <a:t>Controller (http\controllers)</a:t>
            </a:r>
          </a:p>
          <a:p>
            <a:pPr marL="457200" indent="-457200">
              <a:buFont typeface="Arial" panose="020B0604020202020204" pitchFamily="34" charset="0"/>
              <a:buChar char="•"/>
            </a:pPr>
            <a:r>
              <a:rPr lang="en-US" dirty="0"/>
              <a:t>Models</a:t>
            </a:r>
          </a:p>
          <a:p>
            <a:pPr marL="457200" indent="-457200">
              <a:buFont typeface="Arial" panose="020B0604020202020204" pitchFamily="34" charset="0"/>
              <a:buChar char="•"/>
            </a:pPr>
            <a:r>
              <a:rPr lang="en-US" dirty="0"/>
              <a:t>Views</a:t>
            </a:r>
          </a:p>
          <a:p>
            <a:pPr marL="457200" indent="-457200">
              <a:buFont typeface="Arial" panose="020B0604020202020204" pitchFamily="34" charset="0"/>
              <a:buChar char="•"/>
            </a:pPr>
            <a:r>
              <a:rPr lang="en-US" dirty="0"/>
              <a:t>Routes</a:t>
            </a:r>
            <a:endParaRPr lang="th-TH" dirty="0"/>
          </a:p>
        </p:txBody>
      </p:sp>
    </p:spTree>
    <p:extLst>
      <p:ext uri="{BB962C8B-B14F-4D97-AF65-F5344CB8AC3E}">
        <p14:creationId xmlns:p14="http://schemas.microsoft.com/office/powerpoint/2010/main" val="1591242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D68E-C952-46F7-9A38-B10C8B6688F5}"/>
              </a:ext>
            </a:extLst>
          </p:cNvPr>
          <p:cNvSpPr>
            <a:spLocks noGrp="1"/>
          </p:cNvSpPr>
          <p:nvPr>
            <p:ph type="title"/>
          </p:nvPr>
        </p:nvSpPr>
        <p:spPr/>
        <p:txBody>
          <a:bodyPr/>
          <a:lstStyle/>
          <a:p>
            <a:r>
              <a:rPr lang="en-US" dirty="0"/>
              <a:t>Routes | </a:t>
            </a:r>
            <a:r>
              <a:rPr lang="en-US" dirty="0" err="1"/>
              <a:t>web.php</a:t>
            </a:r>
            <a:endParaRPr lang="th-TH" dirty="0"/>
          </a:p>
        </p:txBody>
      </p:sp>
      <p:pic>
        <p:nvPicPr>
          <p:cNvPr id="4" name="Picture 3">
            <a:extLst>
              <a:ext uri="{FF2B5EF4-FFF2-40B4-BE49-F238E27FC236}">
                <a16:creationId xmlns:a16="http://schemas.microsoft.com/office/drawing/2014/main" id="{81E99696-A7BF-45BC-998F-8C2B8E052BB4}"/>
              </a:ext>
            </a:extLst>
          </p:cNvPr>
          <p:cNvPicPr>
            <a:picLocks noChangeAspect="1"/>
          </p:cNvPicPr>
          <p:nvPr/>
        </p:nvPicPr>
        <p:blipFill>
          <a:blip r:embed="rId2"/>
          <a:stretch>
            <a:fillRect/>
          </a:stretch>
        </p:blipFill>
        <p:spPr>
          <a:xfrm>
            <a:off x="918818" y="600075"/>
            <a:ext cx="4824832" cy="5810250"/>
          </a:xfrm>
          <a:prstGeom prst="rect">
            <a:avLst/>
          </a:prstGeom>
        </p:spPr>
      </p:pic>
      <p:sp>
        <p:nvSpPr>
          <p:cNvPr id="5" name="Rectangle 4">
            <a:extLst>
              <a:ext uri="{FF2B5EF4-FFF2-40B4-BE49-F238E27FC236}">
                <a16:creationId xmlns:a16="http://schemas.microsoft.com/office/drawing/2014/main" id="{564664DE-5FFE-4616-BCCF-7778A089E77F}"/>
              </a:ext>
            </a:extLst>
          </p:cNvPr>
          <p:cNvSpPr/>
          <p:nvPr/>
        </p:nvSpPr>
        <p:spPr>
          <a:xfrm>
            <a:off x="1480318" y="2741282"/>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C513985E-BAA6-438A-9E4C-A12039FE2DDB}"/>
              </a:ext>
            </a:extLst>
          </p:cNvPr>
          <p:cNvSpPr/>
          <p:nvPr/>
        </p:nvSpPr>
        <p:spPr>
          <a:xfrm>
            <a:off x="5267325" y="2428877"/>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Post </a:t>
            </a:r>
            <a:r>
              <a:rPr lang="en-US" sz="1800" dirty="0">
                <a:sym typeface="Wingdings" panose="05000000000000000000" pitchFamily="2" charset="2"/>
              </a:rPr>
              <a:t> Call controller </a:t>
            </a:r>
          </a:p>
          <a:p>
            <a:pPr marL="514350" indent="-514350">
              <a:buAutoNum type="arabicParenR"/>
            </a:pPr>
            <a:r>
              <a:rPr lang="en-US" sz="1800" dirty="0">
                <a:sym typeface="Wingdings" panose="05000000000000000000" pitchFamily="2" charset="2"/>
              </a:rPr>
              <a:t>Call getData</a:t>
            </a:r>
          </a:p>
          <a:p>
            <a:pPr marL="514350" indent="-514350">
              <a:buAutoNum type="arabicParenR"/>
            </a:pPr>
            <a:r>
              <a:rPr lang="en-US" sz="1800" dirty="0">
                <a:sym typeface="Wingdings" panose="05000000000000000000" pitchFamily="2" charset="2"/>
              </a:rPr>
              <a:t>Return view (View = main.blade.php)</a:t>
            </a:r>
            <a:endParaRPr lang="th-TH" sz="1800" dirty="0"/>
          </a:p>
        </p:txBody>
      </p:sp>
      <p:sp>
        <p:nvSpPr>
          <p:cNvPr id="7" name="Rectangle 6">
            <a:extLst>
              <a:ext uri="{FF2B5EF4-FFF2-40B4-BE49-F238E27FC236}">
                <a16:creationId xmlns:a16="http://schemas.microsoft.com/office/drawing/2014/main" id="{3DA3D52F-2024-4E62-B959-D7A43AFC46EB}"/>
              </a:ext>
            </a:extLst>
          </p:cNvPr>
          <p:cNvSpPr/>
          <p:nvPr/>
        </p:nvSpPr>
        <p:spPr>
          <a:xfrm>
            <a:off x="1480317" y="1493507"/>
            <a:ext cx="3396481" cy="5638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Speech Bubble: Rectangle 7">
            <a:extLst>
              <a:ext uri="{FF2B5EF4-FFF2-40B4-BE49-F238E27FC236}">
                <a16:creationId xmlns:a16="http://schemas.microsoft.com/office/drawing/2014/main" id="{AA18FC58-41EA-4618-97B9-B0369863404B}"/>
              </a:ext>
            </a:extLst>
          </p:cNvPr>
          <p:cNvSpPr/>
          <p:nvPr/>
        </p:nvSpPr>
        <p:spPr>
          <a:xfrm>
            <a:off x="5267325" y="1200150"/>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Get </a:t>
            </a:r>
          </a:p>
          <a:p>
            <a:r>
              <a:rPr lang="en-US" sz="1800" dirty="0"/>
              <a:t>1) Call [root path]/welcome e.g. 10.100.1.94/welcome</a:t>
            </a:r>
          </a:p>
          <a:p>
            <a:r>
              <a:rPr lang="en-US" sz="1800" dirty="0"/>
              <a:t>2) Show view </a:t>
            </a:r>
            <a:r>
              <a:rPr lang="en-US" sz="1800" dirty="0" err="1"/>
              <a:t>webcome</a:t>
            </a:r>
            <a:endParaRPr lang="th-TH" sz="1800" dirty="0"/>
          </a:p>
        </p:txBody>
      </p:sp>
    </p:spTree>
    <p:extLst>
      <p:ext uri="{BB962C8B-B14F-4D97-AF65-F5344CB8AC3E}">
        <p14:creationId xmlns:p14="http://schemas.microsoft.com/office/powerpoint/2010/main" val="2119933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6FC16A8-EEBA-45CD-8A57-E7BB1F316C53}"/>
              </a:ext>
            </a:extLst>
          </p:cNvPr>
          <p:cNvGraphicFramePr>
            <a:graphicFrameLocks noGrp="1"/>
          </p:cNvGraphicFramePr>
          <p:nvPr>
            <p:extLst>
              <p:ext uri="{D42A27DB-BD31-4B8C-83A1-F6EECF244321}">
                <p14:modId xmlns:p14="http://schemas.microsoft.com/office/powerpoint/2010/main" val="3210920858"/>
              </p:ext>
            </p:extLst>
          </p:nvPr>
        </p:nvGraphicFramePr>
        <p:xfrm>
          <a:off x="813408" y="682721"/>
          <a:ext cx="10768263" cy="587248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200" b="0" dirty="0"/>
                    </a:p>
                  </a:txBody>
                  <a:tcPr/>
                </a:tc>
                <a:tc>
                  <a:txBody>
                    <a:bodyPr/>
                    <a:lstStyle/>
                    <a:p>
                      <a:endParaRPr lang="th-TH" sz="1200" b="0" dirty="0"/>
                    </a:p>
                  </a:txBody>
                  <a:tcPr/>
                </a:tc>
                <a:tc>
                  <a:txBody>
                    <a:bodyPr/>
                    <a:lstStyle/>
                    <a:p>
                      <a:endParaRPr lang="th-TH" sz="1200" b="0"/>
                    </a:p>
                  </a:txBody>
                  <a:tcPr/>
                </a:tc>
                <a:extLst>
                  <a:ext uri="{0D108BD9-81ED-4DB2-BD59-A6C34878D82A}">
                    <a16:rowId xmlns:a16="http://schemas.microsoft.com/office/drawing/2014/main" val="1721671658"/>
                  </a:ext>
                </a:extLst>
              </a:tr>
              <a:tr h="370840">
                <a:tc>
                  <a:txBody>
                    <a:bodyPr/>
                    <a:lstStyle/>
                    <a:p>
                      <a:r>
                        <a:rPr lang="en-US" sz="1200" b="0" dirty="0"/>
                        <a:t>1</a:t>
                      </a:r>
                      <a:endParaRPr lang="th-TH" sz="1200" b="0" dirty="0"/>
                    </a:p>
                  </a:txBody>
                  <a:tcPr/>
                </a:tc>
                <a:tc>
                  <a:txBody>
                    <a:bodyPr/>
                    <a:lstStyle/>
                    <a:p>
                      <a:r>
                        <a:rPr lang="en-US" sz="1200" b="0" i="0" kern="1200" dirty="0">
                          <a:solidFill>
                            <a:schemeClr val="dk1"/>
                          </a:solidFill>
                          <a:effectLst/>
                          <a:latin typeface="+mn-lt"/>
                          <a:ea typeface="+mn-ea"/>
                          <a:cs typeface="+mn-cs"/>
                        </a:rPr>
                        <a:t>composer install</a:t>
                      </a:r>
                      <a:endParaRPr lang="th-TH" sz="1200" b="0" dirty="0"/>
                    </a:p>
                  </a:txBody>
                  <a:tcPr/>
                </a:tc>
                <a:tc>
                  <a:txBody>
                    <a:bodyPr/>
                    <a:lstStyle/>
                    <a:p>
                      <a:endParaRPr lang="th-TH" sz="1200" b="0"/>
                    </a:p>
                  </a:txBody>
                  <a:tcPr/>
                </a:tc>
                <a:extLst>
                  <a:ext uri="{0D108BD9-81ED-4DB2-BD59-A6C34878D82A}">
                    <a16:rowId xmlns:a16="http://schemas.microsoft.com/office/drawing/2014/main" val="3915928836"/>
                  </a:ext>
                </a:extLst>
              </a:tr>
              <a:tr h="370840">
                <a:tc>
                  <a:txBody>
                    <a:bodyPr/>
                    <a:lstStyle/>
                    <a:p>
                      <a:r>
                        <a:rPr lang="en-US" sz="1200" b="0" dirty="0"/>
                        <a:t>2</a:t>
                      </a:r>
                      <a:endParaRPr lang="th-TH" sz="1200" b="0" dirty="0"/>
                    </a:p>
                  </a:txBody>
                  <a:tcPr/>
                </a:tc>
                <a:tc>
                  <a:txBody>
                    <a:bodyPr/>
                    <a:lstStyle/>
                    <a:p>
                      <a:r>
                        <a:rPr lang="en-US" sz="1200" b="0" i="0" kern="1200" dirty="0">
                          <a:solidFill>
                            <a:schemeClr val="dk1"/>
                          </a:solidFill>
                          <a:effectLst/>
                          <a:latin typeface="+mn-lt"/>
                          <a:ea typeface="+mn-ea"/>
                          <a:cs typeface="+mn-cs"/>
                        </a:rPr>
                        <a:t>composer create-project --prefer-</a:t>
                      </a:r>
                      <a:r>
                        <a:rPr lang="en-US" sz="1200" b="0" i="0" kern="1200" dirty="0" err="1">
                          <a:solidFill>
                            <a:schemeClr val="dk1"/>
                          </a:solidFill>
                          <a:effectLst/>
                          <a:latin typeface="+mn-lt"/>
                          <a:ea typeface="+mn-ea"/>
                          <a:cs typeface="+mn-cs"/>
                        </a:rPr>
                        <a:t>dist</a:t>
                      </a:r>
                      <a:r>
                        <a:rPr lang="en-US" sz="1200" b="0" i="0" kern="1200" dirty="0">
                          <a:solidFill>
                            <a:schemeClr val="dk1"/>
                          </a:solidFill>
                          <a:effectLst/>
                          <a:latin typeface="+mn-lt"/>
                          <a:ea typeface="+mn-ea"/>
                          <a:cs typeface="+mn-cs"/>
                        </a:rPr>
                        <a:t> </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laravel</a:t>
                      </a:r>
                      <a:r>
                        <a:rPr lang="en-US" sz="1200" b="0" i="0" kern="1200" dirty="0">
                          <a:solidFill>
                            <a:schemeClr val="dk1"/>
                          </a:solidFill>
                          <a:effectLst/>
                          <a:latin typeface="+mn-lt"/>
                          <a:ea typeface="+mn-ea"/>
                          <a:cs typeface="+mn-cs"/>
                        </a:rPr>
                        <a:t> blog</a:t>
                      </a:r>
                      <a:endParaRPr lang="th-TH" sz="1200" b="0" dirty="0"/>
                    </a:p>
                  </a:txBody>
                  <a:tcPr/>
                </a:tc>
                <a:tc>
                  <a:txBody>
                    <a:bodyPr/>
                    <a:lstStyle/>
                    <a:p>
                      <a:endParaRPr lang="th-TH" sz="1200" b="0"/>
                    </a:p>
                  </a:txBody>
                  <a:tcPr/>
                </a:tc>
                <a:extLst>
                  <a:ext uri="{0D108BD9-81ED-4DB2-BD59-A6C34878D82A}">
                    <a16:rowId xmlns:a16="http://schemas.microsoft.com/office/drawing/2014/main" val="1430507787"/>
                  </a:ext>
                </a:extLst>
              </a:tr>
              <a:tr h="370840">
                <a:tc>
                  <a:txBody>
                    <a:bodyPr/>
                    <a:lstStyle/>
                    <a:p>
                      <a:r>
                        <a:rPr lang="en-US" sz="1200" b="0"/>
                        <a:t>3 </a:t>
                      </a:r>
                      <a:endParaRPr lang="th-TH" sz="1200" b="0" dirty="0"/>
                    </a:p>
                  </a:txBody>
                  <a:tcPr/>
                </a:tc>
                <a:tc>
                  <a:txBody>
                    <a:bodyPr/>
                    <a:lstStyle/>
                    <a:p>
                      <a:r>
                        <a:rPr lang="en-US" sz="1200" b="0" dirty="0"/>
                        <a:t>php artisan serve</a:t>
                      </a:r>
                      <a:endParaRPr lang="th-TH" sz="1200" b="0" dirty="0"/>
                    </a:p>
                  </a:txBody>
                  <a:tcPr/>
                </a:tc>
                <a:tc>
                  <a:txBody>
                    <a:bodyPr/>
                    <a:lstStyle/>
                    <a:p>
                      <a:endParaRPr lang="th-TH" sz="1200" b="0" dirty="0"/>
                    </a:p>
                  </a:txBody>
                  <a:tcPr/>
                </a:tc>
                <a:extLst>
                  <a:ext uri="{0D108BD9-81ED-4DB2-BD59-A6C34878D82A}">
                    <a16:rowId xmlns:a16="http://schemas.microsoft.com/office/drawing/2014/main" val="4102207792"/>
                  </a:ext>
                </a:extLst>
              </a:tr>
              <a:tr h="370840">
                <a:tc>
                  <a:txBody>
                    <a:bodyPr/>
                    <a:lstStyle/>
                    <a:p>
                      <a:r>
                        <a:rPr lang="en-US" sz="1200" b="0" dirty="0"/>
                        <a:t>4</a:t>
                      </a:r>
                      <a:endParaRPr lang="th-TH" sz="1200" b="0" dirty="0"/>
                    </a:p>
                  </a:txBody>
                  <a:tcPr/>
                </a:tc>
                <a:tc>
                  <a:txBody>
                    <a:bodyPr/>
                    <a:lstStyle/>
                    <a:p>
                      <a:r>
                        <a:rPr lang="en-US" sz="1200" b="0" dirty="0"/>
                        <a:t>php artisan </a:t>
                      </a:r>
                      <a:r>
                        <a:rPr lang="en-US" sz="1200" b="0" dirty="0" err="1"/>
                        <a:t>make:migration</a:t>
                      </a:r>
                      <a:r>
                        <a:rPr lang="en-US" sz="1200" b="0" dirty="0"/>
                        <a:t> </a:t>
                      </a:r>
                      <a:r>
                        <a:rPr lang="en-US" sz="1200" b="0" dirty="0" err="1"/>
                        <a:t>create_sharks_table</a:t>
                      </a:r>
                      <a:r>
                        <a:rPr lang="en-US" sz="1200" b="0" dirty="0"/>
                        <a:t> --table=sharks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php artisan </a:t>
                      </a:r>
                      <a:r>
                        <a:rPr lang="en-US" sz="1200" b="0" dirty="0" err="1"/>
                        <a:t>make:migration</a:t>
                      </a:r>
                      <a:r>
                        <a:rPr lang="en-US" sz="1200" b="0" dirty="0"/>
                        <a:t> </a:t>
                      </a:r>
                      <a:r>
                        <a:rPr lang="en-US" sz="1200" b="0" dirty="0" err="1"/>
                        <a:t>create_contacts_table</a:t>
                      </a:r>
                      <a:r>
                        <a:rPr lang="en-US" sz="1200" b="0" dirty="0"/>
                        <a:t> --table=contacts –create</a:t>
                      </a:r>
                    </a:p>
                    <a:p>
                      <a:r>
                        <a:rPr lang="en-US" sz="1200" dirty="0"/>
                        <a:t>php artisan migrate</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migration</a:t>
                      </a:r>
                      <a:r>
                        <a:rPr lang="en-US" sz="1200" dirty="0"/>
                        <a:t> </a:t>
                      </a:r>
                      <a:r>
                        <a:rPr lang="en-US" sz="1200" dirty="0" err="1"/>
                        <a:t>create_users_table</a:t>
                      </a:r>
                      <a:endParaRPr lang="en-US" sz="1200" b="0" dirty="0"/>
                    </a:p>
                    <a:p>
                      <a:r>
                        <a:rPr lang="en-US" sz="1200" dirty="0"/>
                        <a:t>php artisan </a:t>
                      </a:r>
                      <a:r>
                        <a:rPr lang="en-US" sz="1200" dirty="0" err="1"/>
                        <a:t>migrate</a:t>
                      </a:r>
                      <a:r>
                        <a:rPr lang="en-US" sz="1200" kern="1200" dirty="0" err="1">
                          <a:solidFill>
                            <a:schemeClr val="dk1"/>
                          </a:solidFill>
                          <a:effectLst/>
                          <a:latin typeface="+mn-lt"/>
                          <a:ea typeface="+mn-ea"/>
                          <a:cs typeface="+mn-cs"/>
                        </a:rPr>
                        <a:t>:</a:t>
                      </a:r>
                      <a:r>
                        <a:rPr lang="en-US" sz="1200" dirty="0" err="1"/>
                        <a:t>status</a:t>
                      </a:r>
                      <a:endParaRPr lang="en-US" sz="1200" dirty="0"/>
                    </a:p>
                    <a:p>
                      <a:r>
                        <a:rPr lang="en-US" sz="1200" dirty="0"/>
                        <a:t>php artisan </a:t>
                      </a:r>
                      <a:r>
                        <a:rPr lang="en-US" sz="1200" dirty="0" err="1"/>
                        <a:t>make:factory</a:t>
                      </a:r>
                      <a:r>
                        <a:rPr lang="en-US" sz="1200" dirty="0"/>
                        <a:t> </a:t>
                      </a:r>
                      <a:r>
                        <a:rPr lang="en-US" sz="1200" dirty="0" err="1"/>
                        <a:t>PostFactory</a:t>
                      </a:r>
                      <a:r>
                        <a:rPr lang="en-US" sz="1200" dirty="0"/>
                        <a:t> --model=Post</a:t>
                      </a:r>
                    </a:p>
                    <a:p>
                      <a:r>
                        <a:rPr lang="en-US" sz="1200" dirty="0"/>
                        <a:t>composer </a:t>
                      </a:r>
                      <a:r>
                        <a:rPr lang="en-US" sz="1200" b="1" dirty="0">
                          <a:effectLst/>
                        </a:rPr>
                        <a:t>dump</a:t>
                      </a:r>
                      <a:r>
                        <a:rPr lang="en-US" sz="1200" dirty="0"/>
                        <a:t>-autoload</a:t>
                      </a:r>
                    </a:p>
                    <a:p>
                      <a:pPr rtl="0" fontAlgn="base"/>
                      <a:r>
                        <a:rPr lang="en-US" sz="1200" b="0" i="0" kern="1200" dirty="0">
                          <a:solidFill>
                            <a:schemeClr val="dk1"/>
                          </a:solidFill>
                          <a:effectLst/>
                          <a:latin typeface="+mn-lt"/>
                          <a:ea typeface="+mn-ea"/>
                          <a:cs typeface="+mn-cs"/>
                        </a:rPr>
                        <a:t>Php artisan migrate</a:t>
                      </a:r>
                    </a:p>
                    <a:p>
                      <a:pPr rtl="0" fontAlgn="base"/>
                      <a:r>
                        <a:rPr lang="en-US" sz="1200" b="0" i="0" kern="1200" dirty="0">
                          <a:solidFill>
                            <a:schemeClr val="dk1"/>
                          </a:solidFill>
                          <a:effectLst/>
                          <a:latin typeface="+mn-lt"/>
                          <a:ea typeface="+mn-ea"/>
                          <a:cs typeface="+mn-cs"/>
                        </a:rPr>
                        <a:t>php artisan tinker</a:t>
                      </a:r>
                    </a:p>
                    <a:p>
                      <a:pPr rtl="0" fontAlgn="base"/>
                      <a:r>
                        <a:rPr lang="en-US" sz="1200" b="0" i="0" kern="1200" dirty="0">
                          <a:solidFill>
                            <a:schemeClr val="dk1"/>
                          </a:solidFill>
                          <a:effectLst/>
                          <a:latin typeface="+mn-lt"/>
                          <a:ea typeface="+mn-ea"/>
                          <a:cs typeface="+mn-cs"/>
                        </a:rPr>
                        <a:t>Post::factory()-&gt;count(20)-&gt;create()</a:t>
                      </a:r>
                    </a:p>
                  </a:txBody>
                  <a:tcPr/>
                </a:tc>
                <a:tc>
                  <a:txBody>
                    <a:bodyPr/>
                    <a:lstStyle/>
                    <a:p>
                      <a:r>
                        <a:rPr lang="en-US" sz="1200" b="0" dirty="0"/>
                        <a:t>Create table on </a:t>
                      </a:r>
                      <a:r>
                        <a:rPr lang="en-US" sz="1200" b="0" dirty="0" err="1"/>
                        <a:t>Mysql</a:t>
                      </a:r>
                      <a:endParaRPr lang="th-TH" sz="1200" b="0" dirty="0"/>
                    </a:p>
                  </a:txBody>
                  <a:tcPr/>
                </a:tc>
                <a:extLst>
                  <a:ext uri="{0D108BD9-81ED-4DB2-BD59-A6C34878D82A}">
                    <a16:rowId xmlns:a16="http://schemas.microsoft.com/office/drawing/2014/main" val="817064023"/>
                  </a:ext>
                </a:extLst>
              </a:tr>
              <a:tr h="370840">
                <a:tc>
                  <a:txBody>
                    <a:bodyPr/>
                    <a:lstStyle/>
                    <a:p>
                      <a:r>
                        <a:rPr lang="en-US" sz="1200" b="0" dirty="0"/>
                        <a:t>5</a:t>
                      </a:r>
                      <a:endParaRPr lang="th-TH" sz="1200" b="0" dirty="0"/>
                    </a:p>
                  </a:txBody>
                  <a:tcPr/>
                </a:tc>
                <a:tc>
                  <a:txBody>
                    <a:bodyPr/>
                    <a:lstStyle/>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model</a:t>
                      </a:r>
                      <a:r>
                        <a:rPr lang="en-US" sz="1200" dirty="0"/>
                        <a:t> Flight</a:t>
                      </a:r>
                    </a:p>
                    <a:p>
                      <a:r>
                        <a:rPr lang="en-US" sz="1200" dirty="0"/>
                        <a:t>php artisan </a:t>
                      </a:r>
                      <a:r>
                        <a:rPr lang="en-US" sz="1200" dirty="0" err="1"/>
                        <a:t>make:model</a:t>
                      </a:r>
                      <a:r>
                        <a:rPr lang="en-US" sz="1200" dirty="0"/>
                        <a:t> Contact --migration</a:t>
                      </a:r>
                      <a:endParaRPr lang="th-TH" sz="1200" b="0" dirty="0"/>
                    </a:p>
                  </a:txBody>
                  <a:tcPr/>
                </a:tc>
                <a:tc>
                  <a:txBody>
                    <a:bodyPr/>
                    <a:lstStyle/>
                    <a:p>
                      <a:endParaRPr lang="th-TH" sz="1200" b="0"/>
                    </a:p>
                  </a:txBody>
                  <a:tcPr/>
                </a:tc>
                <a:extLst>
                  <a:ext uri="{0D108BD9-81ED-4DB2-BD59-A6C34878D82A}">
                    <a16:rowId xmlns:a16="http://schemas.microsoft.com/office/drawing/2014/main" val="3783756373"/>
                  </a:ext>
                </a:extLst>
              </a:tr>
              <a:tr h="370840">
                <a:tc>
                  <a:txBody>
                    <a:bodyPr/>
                    <a:lstStyle/>
                    <a:p>
                      <a:r>
                        <a:rPr lang="en-US" sz="1200" b="0" dirty="0"/>
                        <a:t>6</a:t>
                      </a:r>
                      <a:endParaRPr lang="th-TH" sz="1200" b="0" dirty="0"/>
                    </a:p>
                  </a:txBody>
                  <a:tcPr/>
                </a:tc>
                <a:tc>
                  <a:txBody>
                    <a:bodyPr/>
                    <a:lstStyle/>
                    <a:p>
                      <a:r>
                        <a:rPr lang="en-US" sz="1200" dirty="0"/>
                        <a:t>php artisan </a:t>
                      </a:r>
                      <a:r>
                        <a:rPr lang="en-US" sz="1200" dirty="0" err="1"/>
                        <a:t>make:model</a:t>
                      </a:r>
                      <a:r>
                        <a:rPr lang="en-US" sz="1200" dirty="0"/>
                        <a:t> Flight –all</a:t>
                      </a:r>
                    </a:p>
                    <a:p>
                      <a:r>
                        <a:rPr lang="en-US" sz="1200" dirty="0"/>
                        <a:t>php artisan </a:t>
                      </a:r>
                      <a:r>
                        <a:rPr lang="en-US" sz="1200" dirty="0" err="1"/>
                        <a:t>make:model</a:t>
                      </a:r>
                      <a:r>
                        <a:rPr lang="en-US" sz="1200" dirty="0"/>
                        <a:t> Contact –all</a:t>
                      </a:r>
                    </a:p>
                    <a:p>
                      <a:r>
                        <a:rPr lang="en-US" sz="1200" dirty="0"/>
                        <a:t>php artisan </a:t>
                      </a:r>
                      <a:r>
                        <a:rPr lang="en-US" sz="1200" dirty="0" err="1"/>
                        <a:t>make</a:t>
                      </a:r>
                      <a:r>
                        <a:rPr lang="en-US" sz="1200" kern="1200" dirty="0" err="1">
                          <a:solidFill>
                            <a:schemeClr val="dk1"/>
                          </a:solidFill>
                          <a:effectLst/>
                          <a:latin typeface="+mn-lt"/>
                          <a:ea typeface="+mn-ea"/>
                          <a:cs typeface="+mn-cs"/>
                        </a:rPr>
                        <a:t>:</a:t>
                      </a:r>
                      <a:r>
                        <a:rPr lang="en-US" sz="1200" dirty="0" err="1"/>
                        <a:t>controller</a:t>
                      </a:r>
                      <a:r>
                        <a:rPr lang="en-US" sz="1200" dirty="0"/>
                        <a:t> </a:t>
                      </a:r>
                      <a:r>
                        <a:rPr lang="en-US" sz="1200" dirty="0" err="1"/>
                        <a:t>PhotoController</a:t>
                      </a:r>
                      <a:r>
                        <a:rPr lang="en-US" sz="1200" dirty="0"/>
                        <a:t> </a:t>
                      </a:r>
                      <a:r>
                        <a:rPr lang="en-US" sz="1200" kern="1200" dirty="0">
                          <a:solidFill>
                            <a:schemeClr val="dk1"/>
                          </a:solidFill>
                          <a:effectLst/>
                          <a:latin typeface="+mn-lt"/>
                          <a:ea typeface="+mn-ea"/>
                          <a:cs typeface="+mn-cs"/>
                        </a:rPr>
                        <a:t>–</a:t>
                      </a:r>
                      <a:r>
                        <a:rPr lang="en-US" sz="1200" dirty="0"/>
                        <a:t>resource</a:t>
                      </a:r>
                    </a:p>
                    <a:p>
                      <a:r>
                        <a:rPr lang="en-US" sz="1200" dirty="0"/>
                        <a:t>php artisan </a:t>
                      </a:r>
                      <a:r>
                        <a:rPr lang="en-US" sz="1200" dirty="0" err="1"/>
                        <a:t>make:controller</a:t>
                      </a:r>
                      <a:r>
                        <a:rPr lang="en-US" sz="1200" dirty="0"/>
                        <a:t> </a:t>
                      </a:r>
                      <a:r>
                        <a:rPr lang="en-US" sz="1200" dirty="0" err="1"/>
                        <a:t>ContactController</a:t>
                      </a:r>
                      <a:r>
                        <a:rPr lang="en-US" sz="1200" dirty="0"/>
                        <a:t> –resource</a:t>
                      </a:r>
                    </a:p>
                    <a:p>
                      <a:r>
                        <a:rPr lang="en-US" sz="1200" b="0" dirty="0"/>
                        <a:t>Route::</a:t>
                      </a:r>
                      <a:r>
                        <a:rPr lang="en-US" sz="1200" b="0" dirty="0" err="1"/>
                        <a:t>apiResource</a:t>
                      </a:r>
                      <a:r>
                        <a:rPr lang="en-US" sz="1200" b="0" dirty="0"/>
                        <a:t>('contacts', '</a:t>
                      </a:r>
                      <a:r>
                        <a:rPr lang="en-US" sz="1200" b="0" dirty="0" err="1"/>
                        <a:t>ContactController</a:t>
                      </a:r>
                      <a:r>
                        <a:rPr lang="en-US" sz="1200" b="0" dirty="0"/>
                        <a:t>’);</a:t>
                      </a:r>
                    </a:p>
                    <a:p>
                      <a:r>
                        <a:rPr lang="en-US" sz="1200" b="0" dirty="0"/>
                        <a:t>php artisan </a:t>
                      </a:r>
                      <a:r>
                        <a:rPr lang="en-US" sz="1200" b="0" dirty="0" err="1"/>
                        <a:t>config:cache</a:t>
                      </a:r>
                      <a:endParaRPr lang="en-US" sz="1200" b="0" dirty="0"/>
                    </a:p>
                    <a:p>
                      <a:r>
                        <a:rPr lang="en-US" sz="1200" dirty="0"/>
                        <a:t>php artisan </a:t>
                      </a:r>
                      <a:r>
                        <a:rPr lang="en-US" sz="1200" dirty="0" err="1"/>
                        <a:t>route:clear</a:t>
                      </a:r>
                      <a:endParaRPr lang="th-TH" sz="1200" b="0" dirty="0"/>
                    </a:p>
                  </a:txBody>
                  <a:tcPr/>
                </a:tc>
                <a:tc>
                  <a:txBody>
                    <a:bodyPr/>
                    <a:lstStyle/>
                    <a:p>
                      <a:endParaRPr lang="th-TH" sz="1200" b="0"/>
                    </a:p>
                  </a:txBody>
                  <a:tcPr/>
                </a:tc>
                <a:extLst>
                  <a:ext uri="{0D108BD9-81ED-4DB2-BD59-A6C34878D82A}">
                    <a16:rowId xmlns:a16="http://schemas.microsoft.com/office/drawing/2014/main" val="279553799"/>
                  </a:ext>
                </a:extLst>
              </a:tr>
              <a:tr h="370840">
                <a:tc>
                  <a:txBody>
                    <a:bodyPr/>
                    <a:lstStyle/>
                    <a:p>
                      <a:r>
                        <a:rPr lang="en-US" sz="1200" b="0" dirty="0"/>
                        <a:t>7</a:t>
                      </a:r>
                      <a:endParaRPr lang="th-TH" sz="1200" b="0" dirty="0"/>
                    </a:p>
                  </a:txBody>
                  <a:tcPr/>
                </a:tc>
                <a:tc>
                  <a:txBody>
                    <a:bodyPr/>
                    <a:lstStyle/>
                    <a:p>
                      <a:r>
                        <a:rPr lang="en-US" sz="1200" b="0" dirty="0">
                          <a:hlinkClick r:id="rId2"/>
                        </a:rPr>
                        <a:t>http://localhost:8080/phpmyadmin/</a:t>
                      </a:r>
                      <a:endParaRPr lang="en-US" sz="1200" b="0" dirty="0"/>
                    </a:p>
                    <a:p>
                      <a:r>
                        <a:rPr lang="en-US" sz="1200" b="0" dirty="0">
                          <a:hlinkClick r:id="rId3"/>
                        </a:rPr>
                        <a:t>http://localhost:8080/</a:t>
                      </a:r>
                      <a:endParaRPr lang="en-US" sz="1200" b="0" dirty="0"/>
                    </a:p>
                    <a:p>
                      <a:r>
                        <a:rPr lang="en-US" sz="1200" b="0" dirty="0">
                          <a:hlinkClick r:id="rId4"/>
                        </a:rPr>
                        <a:t>http://10.100.1.94:8000/</a:t>
                      </a:r>
                      <a:endParaRPr lang="en-US" sz="1200" b="0" dirty="0"/>
                    </a:p>
                  </a:txBody>
                  <a:tcPr/>
                </a:tc>
                <a:tc>
                  <a:txBody>
                    <a:bodyPr/>
                    <a:lstStyle/>
                    <a:p>
                      <a:r>
                        <a:rPr lang="en-US" sz="1200" b="0" dirty="0"/>
                        <a:t>Xampp – </a:t>
                      </a:r>
                      <a:r>
                        <a:rPr lang="en-US" sz="1200" b="0" dirty="0" err="1"/>
                        <a:t>mysql</a:t>
                      </a:r>
                      <a:endParaRPr lang="en-US" sz="1200" b="0" dirty="0"/>
                    </a:p>
                    <a:p>
                      <a:r>
                        <a:rPr lang="en-US" sz="1200" b="0" dirty="0"/>
                        <a:t>Xampp – web e.g. C:\xampp\htdocs (keep code)</a:t>
                      </a:r>
                    </a:p>
                    <a:p>
                      <a:r>
                        <a:rPr lang="en-US" sz="1200" b="0" dirty="0"/>
                        <a:t>Run on Vscode by php artisan serve</a:t>
                      </a:r>
                      <a:endParaRPr lang="th-TH" sz="1200" b="0" dirty="0"/>
                    </a:p>
                  </a:txBody>
                  <a:tcPr/>
                </a:tc>
                <a:extLst>
                  <a:ext uri="{0D108BD9-81ED-4DB2-BD59-A6C34878D82A}">
                    <a16:rowId xmlns:a16="http://schemas.microsoft.com/office/drawing/2014/main" val="4226335468"/>
                  </a:ext>
                </a:extLst>
              </a:tr>
            </a:tbl>
          </a:graphicData>
        </a:graphic>
      </p:graphicFrame>
      <p:pic>
        <p:nvPicPr>
          <p:cNvPr id="3" name="Picture 2">
            <a:extLst>
              <a:ext uri="{FF2B5EF4-FFF2-40B4-BE49-F238E27FC236}">
                <a16:creationId xmlns:a16="http://schemas.microsoft.com/office/drawing/2014/main" id="{2FC4A6EE-BDB9-453B-A503-1F817B1DD7A9}"/>
              </a:ext>
            </a:extLst>
          </p:cNvPr>
          <p:cNvPicPr>
            <a:picLocks noChangeAspect="1"/>
          </p:cNvPicPr>
          <p:nvPr/>
        </p:nvPicPr>
        <p:blipFill>
          <a:blip r:embed="rId5"/>
          <a:stretch>
            <a:fillRect/>
          </a:stretch>
        </p:blipFill>
        <p:spPr>
          <a:xfrm>
            <a:off x="6197539" y="3429000"/>
            <a:ext cx="2372056" cy="2191056"/>
          </a:xfrm>
          <a:prstGeom prst="rect">
            <a:avLst/>
          </a:prstGeom>
        </p:spPr>
      </p:pic>
      <p:pic>
        <p:nvPicPr>
          <p:cNvPr id="6" name="Picture 5">
            <a:extLst>
              <a:ext uri="{FF2B5EF4-FFF2-40B4-BE49-F238E27FC236}">
                <a16:creationId xmlns:a16="http://schemas.microsoft.com/office/drawing/2014/main" id="{3AB62F71-1FE3-4426-84E2-F7F92B91172B}"/>
              </a:ext>
            </a:extLst>
          </p:cNvPr>
          <p:cNvPicPr>
            <a:picLocks noChangeAspect="1"/>
          </p:cNvPicPr>
          <p:nvPr/>
        </p:nvPicPr>
        <p:blipFill>
          <a:blip r:embed="rId6"/>
          <a:stretch>
            <a:fillRect/>
          </a:stretch>
        </p:blipFill>
        <p:spPr>
          <a:xfrm>
            <a:off x="8766975" y="3396917"/>
            <a:ext cx="1991003" cy="2010056"/>
          </a:xfrm>
          <a:prstGeom prst="rect">
            <a:avLst/>
          </a:prstGeom>
        </p:spPr>
      </p:pic>
      <p:sp>
        <p:nvSpPr>
          <p:cNvPr id="5" name="Title 4">
            <a:extLst>
              <a:ext uri="{FF2B5EF4-FFF2-40B4-BE49-F238E27FC236}">
                <a16:creationId xmlns:a16="http://schemas.microsoft.com/office/drawing/2014/main" id="{B584F9EE-2D9B-4127-8A80-80D57FE978D5}"/>
              </a:ext>
            </a:extLst>
          </p:cNvPr>
          <p:cNvSpPr>
            <a:spLocks noGrp="1"/>
          </p:cNvSpPr>
          <p:nvPr>
            <p:ph type="title"/>
          </p:nvPr>
        </p:nvSpPr>
        <p:spPr/>
        <p:txBody>
          <a:bodyPr/>
          <a:lstStyle/>
          <a:p>
            <a:r>
              <a:rPr lang="en-US" dirty="0"/>
              <a:t>Sample Command on </a:t>
            </a:r>
            <a:r>
              <a:rPr lang="en-US" dirty="0" err="1"/>
              <a:t>VScode</a:t>
            </a:r>
            <a:endParaRPr lang="th-TH" dirty="0"/>
          </a:p>
        </p:txBody>
      </p:sp>
    </p:spTree>
    <p:extLst>
      <p:ext uri="{BB962C8B-B14F-4D97-AF65-F5344CB8AC3E}">
        <p14:creationId xmlns:p14="http://schemas.microsoft.com/office/powerpoint/2010/main" val="2664926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9CD2-A18F-45B5-8E40-5AF2A5EC2935}"/>
              </a:ext>
            </a:extLst>
          </p:cNvPr>
          <p:cNvSpPr>
            <a:spLocks noGrp="1"/>
          </p:cNvSpPr>
          <p:nvPr>
            <p:ph type="title"/>
          </p:nvPr>
        </p:nvSpPr>
        <p:spPr/>
        <p:txBody>
          <a:bodyPr/>
          <a:lstStyle/>
          <a:p>
            <a:r>
              <a:rPr lang="en-US" dirty="0"/>
              <a:t>Game – CRUD (Create, Read, Update, Delete from DB)</a:t>
            </a:r>
            <a:endParaRPr lang="th-TH" dirty="0"/>
          </a:p>
        </p:txBody>
      </p:sp>
      <p:pic>
        <p:nvPicPr>
          <p:cNvPr id="4" name="Picture 3">
            <a:extLst>
              <a:ext uri="{FF2B5EF4-FFF2-40B4-BE49-F238E27FC236}">
                <a16:creationId xmlns:a16="http://schemas.microsoft.com/office/drawing/2014/main" id="{08559512-C663-4AA0-A702-B55117B92FD2}"/>
              </a:ext>
            </a:extLst>
          </p:cNvPr>
          <p:cNvPicPr>
            <a:picLocks noChangeAspect="1"/>
          </p:cNvPicPr>
          <p:nvPr/>
        </p:nvPicPr>
        <p:blipFill>
          <a:blip r:embed="rId2"/>
          <a:stretch>
            <a:fillRect/>
          </a:stretch>
        </p:blipFill>
        <p:spPr>
          <a:xfrm>
            <a:off x="838200" y="1133113"/>
            <a:ext cx="4486901" cy="5182323"/>
          </a:xfrm>
          <a:prstGeom prst="rect">
            <a:avLst/>
          </a:prstGeom>
        </p:spPr>
      </p:pic>
    </p:spTree>
    <p:extLst>
      <p:ext uri="{BB962C8B-B14F-4D97-AF65-F5344CB8AC3E}">
        <p14:creationId xmlns:p14="http://schemas.microsoft.com/office/powerpoint/2010/main" val="2927185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3AFF1-EA02-4382-B247-7ADA766AED7F}"/>
              </a:ext>
            </a:extLst>
          </p:cNvPr>
          <p:cNvSpPr>
            <a:spLocks noGrp="1"/>
          </p:cNvSpPr>
          <p:nvPr>
            <p:ph type="title"/>
          </p:nvPr>
        </p:nvSpPr>
        <p:spPr/>
        <p:txBody>
          <a:bodyPr/>
          <a:lstStyle/>
          <a:p>
            <a:r>
              <a:rPr lang="en-US" dirty="0"/>
              <a:t>MySQL</a:t>
            </a:r>
            <a:endParaRPr lang="th-TH" dirty="0"/>
          </a:p>
        </p:txBody>
      </p:sp>
      <p:pic>
        <p:nvPicPr>
          <p:cNvPr id="5" name="Picture 4">
            <a:extLst>
              <a:ext uri="{FF2B5EF4-FFF2-40B4-BE49-F238E27FC236}">
                <a16:creationId xmlns:a16="http://schemas.microsoft.com/office/drawing/2014/main" id="{5E6DB3AF-24CB-477B-90CE-632D4865FB12}"/>
              </a:ext>
            </a:extLst>
          </p:cNvPr>
          <p:cNvPicPr>
            <a:picLocks noChangeAspect="1"/>
          </p:cNvPicPr>
          <p:nvPr/>
        </p:nvPicPr>
        <p:blipFill>
          <a:blip r:embed="rId2"/>
          <a:stretch>
            <a:fillRect/>
          </a:stretch>
        </p:blipFill>
        <p:spPr>
          <a:xfrm>
            <a:off x="838200" y="798964"/>
            <a:ext cx="7143566" cy="4939396"/>
          </a:xfrm>
          <a:prstGeom prst="rect">
            <a:avLst/>
          </a:prstGeom>
        </p:spPr>
      </p:pic>
      <p:sp>
        <p:nvSpPr>
          <p:cNvPr id="6" name="Rectangle 5">
            <a:extLst>
              <a:ext uri="{FF2B5EF4-FFF2-40B4-BE49-F238E27FC236}">
                <a16:creationId xmlns:a16="http://schemas.microsoft.com/office/drawing/2014/main" id="{2C52665F-4DF0-4220-B76E-FA4429229D83}"/>
              </a:ext>
            </a:extLst>
          </p:cNvPr>
          <p:cNvSpPr/>
          <p:nvPr/>
        </p:nvSpPr>
        <p:spPr>
          <a:xfrm>
            <a:off x="0" y="5937249"/>
            <a:ext cx="12192000" cy="3962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solidFill>
              </a:rPr>
              <a:t>Table: Laravel</a:t>
            </a:r>
            <a:endParaRPr lang="th-TH" sz="2000" dirty="0">
              <a:solidFill>
                <a:schemeClr val="bg1"/>
              </a:solidFill>
            </a:endParaRPr>
          </a:p>
        </p:txBody>
      </p:sp>
      <p:sp>
        <p:nvSpPr>
          <p:cNvPr id="7" name="Rectangle 6">
            <a:extLst>
              <a:ext uri="{FF2B5EF4-FFF2-40B4-BE49-F238E27FC236}">
                <a16:creationId xmlns:a16="http://schemas.microsoft.com/office/drawing/2014/main" id="{7B09686A-41D6-4101-8798-7F4F28688557}"/>
              </a:ext>
            </a:extLst>
          </p:cNvPr>
          <p:cNvSpPr/>
          <p:nvPr/>
        </p:nvSpPr>
        <p:spPr>
          <a:xfrm>
            <a:off x="838200" y="2381250"/>
            <a:ext cx="647700"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F1DF6137-1869-4E5E-A3CF-D7F7BC41B9C5}"/>
              </a:ext>
            </a:extLst>
          </p:cNvPr>
          <p:cNvSpPr/>
          <p:nvPr/>
        </p:nvSpPr>
        <p:spPr>
          <a:xfrm>
            <a:off x="8562975" y="798964"/>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Laravel</a:t>
            </a:r>
          </a:p>
          <a:p>
            <a:pPr algn="ctr"/>
            <a:r>
              <a:rPr lang="en-US" sz="2000" dirty="0"/>
              <a:t>Database/migration</a:t>
            </a:r>
            <a:endParaRPr lang="th-TH" sz="2000" dirty="0"/>
          </a:p>
        </p:txBody>
      </p:sp>
      <p:sp>
        <p:nvSpPr>
          <p:cNvPr id="9" name="Rectangle 8">
            <a:extLst>
              <a:ext uri="{FF2B5EF4-FFF2-40B4-BE49-F238E27FC236}">
                <a16:creationId xmlns:a16="http://schemas.microsoft.com/office/drawing/2014/main" id="{6DC8F0EC-D53E-424F-AEC1-52A87A4B03F2}"/>
              </a:ext>
            </a:extLst>
          </p:cNvPr>
          <p:cNvSpPr/>
          <p:nvPr/>
        </p:nvSpPr>
        <p:spPr>
          <a:xfrm>
            <a:off x="8562975" y="2085975"/>
            <a:ext cx="27908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Database: Laravel</a:t>
            </a:r>
          </a:p>
          <a:p>
            <a:pPr algn="ctr"/>
            <a:r>
              <a:rPr lang="en-US" sz="2000" dirty="0"/>
              <a:t>Table: flights</a:t>
            </a:r>
            <a:endParaRPr lang="th-TH" sz="2000" dirty="0"/>
          </a:p>
        </p:txBody>
      </p:sp>
      <p:cxnSp>
        <p:nvCxnSpPr>
          <p:cNvPr id="11" name="Straight Arrow Connector 10">
            <a:extLst>
              <a:ext uri="{FF2B5EF4-FFF2-40B4-BE49-F238E27FC236}">
                <a16:creationId xmlns:a16="http://schemas.microsoft.com/office/drawing/2014/main" id="{4BDA82FD-086C-4AED-B0CE-1350F821F316}"/>
              </a:ext>
            </a:extLst>
          </p:cNvPr>
          <p:cNvCxnSpPr>
            <a:stCxn id="8" idx="2"/>
            <a:endCxn id="9" idx="0"/>
          </p:cNvCxnSpPr>
          <p:nvPr/>
        </p:nvCxnSpPr>
        <p:spPr>
          <a:xfrm>
            <a:off x="9958388" y="1399039"/>
            <a:ext cx="0" cy="68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4A4574-409C-46BC-96E4-A8827F673337}"/>
              </a:ext>
            </a:extLst>
          </p:cNvPr>
          <p:cNvSpPr txBox="1"/>
          <p:nvPr/>
        </p:nvSpPr>
        <p:spPr>
          <a:xfrm>
            <a:off x="8562975" y="1500188"/>
            <a:ext cx="3095624" cy="738664"/>
          </a:xfrm>
          <a:prstGeom prst="rect">
            <a:avLst/>
          </a:prstGeom>
          <a:noFill/>
        </p:spPr>
        <p:txBody>
          <a:bodyPr wrap="square" rtlCol="0">
            <a:spAutoFit/>
          </a:bodyPr>
          <a:lstStyle/>
          <a:p>
            <a:r>
              <a:rPr lang="en-US" sz="1400" b="0" dirty="0"/>
              <a:t>php artisan </a:t>
            </a:r>
            <a:r>
              <a:rPr lang="en-US" sz="1400" b="0" dirty="0" err="1"/>
              <a:t>make:migration</a:t>
            </a:r>
            <a:r>
              <a:rPr lang="en-US" sz="1400" b="0" dirty="0"/>
              <a:t> </a:t>
            </a:r>
            <a:r>
              <a:rPr lang="en-US" sz="1400" b="0" dirty="0" err="1"/>
              <a:t>create_sharks_table</a:t>
            </a:r>
            <a:r>
              <a:rPr lang="en-US" sz="1400" b="0" dirty="0"/>
              <a:t> --table=sharks --create</a:t>
            </a:r>
          </a:p>
          <a:p>
            <a:endParaRPr lang="th-TH" sz="1400" dirty="0"/>
          </a:p>
        </p:txBody>
      </p:sp>
      <p:sp>
        <p:nvSpPr>
          <p:cNvPr id="15" name="TextBox 14">
            <a:extLst>
              <a:ext uri="{FF2B5EF4-FFF2-40B4-BE49-F238E27FC236}">
                <a16:creationId xmlns:a16="http://schemas.microsoft.com/office/drawing/2014/main" id="{C10C1C19-06C2-4F28-8CF4-6408F3193DB5}"/>
              </a:ext>
            </a:extLst>
          </p:cNvPr>
          <p:cNvSpPr txBox="1"/>
          <p:nvPr/>
        </p:nvSpPr>
        <p:spPr>
          <a:xfrm>
            <a:off x="8562975" y="2884939"/>
            <a:ext cx="3219449" cy="400110"/>
          </a:xfrm>
          <a:prstGeom prst="rect">
            <a:avLst/>
          </a:prstGeom>
          <a:noFill/>
        </p:spPr>
        <p:txBody>
          <a:bodyPr wrap="square" rtlCol="0">
            <a:spAutoFit/>
          </a:bodyPr>
          <a:lstStyle/>
          <a:p>
            <a:r>
              <a:rPr lang="en-US" sz="2000" dirty="0"/>
              <a:t>php artisan </a:t>
            </a:r>
            <a:r>
              <a:rPr lang="en-US" sz="2000" dirty="0" err="1"/>
              <a:t>make:model</a:t>
            </a:r>
            <a:r>
              <a:rPr lang="en-US" sz="2000" dirty="0"/>
              <a:t> Flight --all</a:t>
            </a:r>
            <a:endParaRPr lang="th-TH" dirty="0"/>
          </a:p>
        </p:txBody>
      </p:sp>
      <p:pic>
        <p:nvPicPr>
          <p:cNvPr id="17" name="Picture 16">
            <a:extLst>
              <a:ext uri="{FF2B5EF4-FFF2-40B4-BE49-F238E27FC236}">
                <a16:creationId xmlns:a16="http://schemas.microsoft.com/office/drawing/2014/main" id="{5EBF2A8C-893C-4B58-95A8-DC6051BB8E5A}"/>
              </a:ext>
            </a:extLst>
          </p:cNvPr>
          <p:cNvPicPr>
            <a:picLocks noChangeAspect="1"/>
          </p:cNvPicPr>
          <p:nvPr/>
        </p:nvPicPr>
        <p:blipFill>
          <a:blip r:embed="rId3"/>
          <a:stretch>
            <a:fillRect/>
          </a:stretch>
        </p:blipFill>
        <p:spPr>
          <a:xfrm>
            <a:off x="8562975" y="3419476"/>
            <a:ext cx="1446155" cy="2273677"/>
          </a:xfrm>
          <a:prstGeom prst="rect">
            <a:avLst/>
          </a:prstGeom>
        </p:spPr>
      </p:pic>
    </p:spTree>
    <p:extLst>
      <p:ext uri="{BB962C8B-B14F-4D97-AF65-F5344CB8AC3E}">
        <p14:creationId xmlns:p14="http://schemas.microsoft.com/office/powerpoint/2010/main" val="1517686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6DB9D-E04A-42A1-9C81-DF4FAFEBB7F4}"/>
              </a:ext>
            </a:extLst>
          </p:cNvPr>
          <p:cNvSpPr>
            <a:spLocks noGrp="1"/>
          </p:cNvSpPr>
          <p:nvPr>
            <p:ph type="title"/>
          </p:nvPr>
        </p:nvSpPr>
        <p:spPr/>
        <p:txBody>
          <a:bodyPr/>
          <a:lstStyle/>
          <a:p>
            <a:r>
              <a:rPr lang="en-US" dirty="0"/>
              <a:t>Standard Folders in Laravel</a:t>
            </a:r>
            <a:endParaRPr lang="th-TH" dirty="0"/>
          </a:p>
        </p:txBody>
      </p:sp>
      <p:graphicFrame>
        <p:nvGraphicFramePr>
          <p:cNvPr id="5" name="Table 5">
            <a:extLst>
              <a:ext uri="{FF2B5EF4-FFF2-40B4-BE49-F238E27FC236}">
                <a16:creationId xmlns:a16="http://schemas.microsoft.com/office/drawing/2014/main" id="{2CA6A0EC-7255-4E5A-9421-CB17D75343B8}"/>
              </a:ext>
            </a:extLst>
          </p:cNvPr>
          <p:cNvGraphicFramePr>
            <a:graphicFrameLocks noGrp="1"/>
          </p:cNvGraphicFramePr>
          <p:nvPr>
            <p:extLst>
              <p:ext uri="{D42A27DB-BD31-4B8C-83A1-F6EECF244321}">
                <p14:modId xmlns:p14="http://schemas.microsoft.com/office/powerpoint/2010/main" val="3228796222"/>
              </p:ext>
            </p:extLst>
          </p:nvPr>
        </p:nvGraphicFramePr>
        <p:xfrm>
          <a:off x="184347" y="1228713"/>
          <a:ext cx="9607353" cy="5090160"/>
        </p:xfrm>
        <a:graphic>
          <a:graphicData uri="http://schemas.openxmlformats.org/drawingml/2006/table">
            <a:tbl>
              <a:tblPr firstRow="1" bandRow="1">
                <a:tableStyleId>{F5AB1C69-6EDB-4FF4-983F-18BD219EF322}</a:tableStyleId>
              </a:tblPr>
              <a:tblGrid>
                <a:gridCol w="471337">
                  <a:extLst>
                    <a:ext uri="{9D8B030D-6E8A-4147-A177-3AD203B41FA5}">
                      <a16:colId xmlns:a16="http://schemas.microsoft.com/office/drawing/2014/main" val="2273496238"/>
                    </a:ext>
                  </a:extLst>
                </a:gridCol>
                <a:gridCol w="1735168">
                  <a:extLst>
                    <a:ext uri="{9D8B030D-6E8A-4147-A177-3AD203B41FA5}">
                      <a16:colId xmlns:a16="http://schemas.microsoft.com/office/drawing/2014/main" val="709716471"/>
                    </a:ext>
                  </a:extLst>
                </a:gridCol>
                <a:gridCol w="1392121">
                  <a:extLst>
                    <a:ext uri="{9D8B030D-6E8A-4147-A177-3AD203B41FA5}">
                      <a16:colId xmlns:a16="http://schemas.microsoft.com/office/drawing/2014/main" val="3274687321"/>
                    </a:ext>
                  </a:extLst>
                </a:gridCol>
                <a:gridCol w="6008727">
                  <a:extLst>
                    <a:ext uri="{9D8B030D-6E8A-4147-A177-3AD203B41FA5}">
                      <a16:colId xmlns:a16="http://schemas.microsoft.com/office/drawing/2014/main" val="155236212"/>
                    </a:ext>
                  </a:extLst>
                </a:gridCol>
              </a:tblGrid>
              <a:tr h="370840">
                <a:tc>
                  <a:txBody>
                    <a:bodyPr/>
                    <a:lstStyle/>
                    <a:p>
                      <a:r>
                        <a:rPr lang="en-US" sz="1800" dirty="0"/>
                        <a:t>#</a:t>
                      </a:r>
                      <a:endParaRPr lang="th-TH" sz="1800" dirty="0"/>
                    </a:p>
                  </a:txBody>
                  <a:tcPr/>
                </a:tc>
                <a:tc>
                  <a:txBody>
                    <a:bodyPr/>
                    <a:lstStyle/>
                    <a:p>
                      <a:r>
                        <a:rPr lang="en-US" sz="1800" dirty="0"/>
                        <a:t>Root Folder</a:t>
                      </a:r>
                      <a:endParaRPr lang="th-TH" sz="1800" dirty="0"/>
                    </a:p>
                  </a:txBody>
                  <a:tcPr/>
                </a:tc>
                <a:tc>
                  <a:txBody>
                    <a:bodyPr/>
                    <a:lstStyle/>
                    <a:p>
                      <a:r>
                        <a:rPr lang="en-US" sz="1800" dirty="0"/>
                        <a:t>Sub Folder</a:t>
                      </a:r>
                      <a:endParaRPr lang="th-TH" sz="1800" dirty="0"/>
                    </a:p>
                  </a:txBody>
                  <a:tcPr/>
                </a:tc>
                <a:tc>
                  <a:txBody>
                    <a:bodyPr/>
                    <a:lstStyle/>
                    <a:p>
                      <a:r>
                        <a:rPr lang="en-US" sz="1800" dirty="0"/>
                        <a:t>Remark</a:t>
                      </a:r>
                      <a:endParaRPr lang="th-TH" sz="1800" dirty="0"/>
                    </a:p>
                  </a:txBody>
                  <a:tcPr/>
                </a:tc>
                <a:extLst>
                  <a:ext uri="{0D108BD9-81ED-4DB2-BD59-A6C34878D82A}">
                    <a16:rowId xmlns:a16="http://schemas.microsoft.com/office/drawing/2014/main" val="2626969483"/>
                  </a:ext>
                </a:extLst>
              </a:tr>
              <a:tr h="370840">
                <a:tc>
                  <a:txBody>
                    <a:bodyPr/>
                    <a:lstStyle/>
                    <a:p>
                      <a:pPr algn="ctr"/>
                      <a:r>
                        <a:rPr lang="en-US" sz="1800" dirty="0"/>
                        <a:t>1</a:t>
                      </a:r>
                      <a:endParaRPr lang="th-TH" sz="1800" dirty="0"/>
                    </a:p>
                  </a:txBody>
                  <a:tcPr/>
                </a:tc>
                <a:tc>
                  <a:txBody>
                    <a:bodyPr/>
                    <a:lstStyle/>
                    <a:p>
                      <a:r>
                        <a:rPr lang="en-US" sz="1800" dirty="0"/>
                        <a:t>app</a:t>
                      </a:r>
                      <a:endParaRPr lang="th-TH" sz="1800" dirty="0"/>
                    </a:p>
                  </a:txBody>
                  <a:tcPr/>
                </a:tc>
                <a:tc>
                  <a:txBody>
                    <a:bodyPr/>
                    <a:lstStyle/>
                    <a:p>
                      <a:r>
                        <a:rPr lang="en-US" sz="1800" dirty="0"/>
                        <a:t>http/Controllers</a:t>
                      </a:r>
                      <a:endParaRPr lang="th-TH" sz="1800" dirty="0"/>
                    </a:p>
                  </a:txBody>
                  <a:tcPr/>
                </a:tc>
                <a:tc>
                  <a:txBody>
                    <a:bodyPr/>
                    <a:lstStyle/>
                    <a:p>
                      <a:endParaRPr lang="th-TH" sz="1800" dirty="0"/>
                    </a:p>
                  </a:txBody>
                  <a:tcPr/>
                </a:tc>
                <a:extLst>
                  <a:ext uri="{0D108BD9-81ED-4DB2-BD59-A6C34878D82A}">
                    <a16:rowId xmlns:a16="http://schemas.microsoft.com/office/drawing/2014/main" val="1650096302"/>
                  </a:ext>
                </a:extLst>
              </a:tr>
              <a:tr h="370840">
                <a:tc>
                  <a:txBody>
                    <a:bodyPr/>
                    <a:lstStyle/>
                    <a:p>
                      <a:pPr algn="ctr"/>
                      <a:r>
                        <a:rPr lang="en-US" sz="1800" dirty="0"/>
                        <a:t>2</a:t>
                      </a:r>
                      <a:endParaRPr lang="th-TH" sz="1800" dirty="0"/>
                    </a:p>
                  </a:txBody>
                  <a:tcPr/>
                </a:tc>
                <a:tc>
                  <a:txBody>
                    <a:bodyPr/>
                    <a:lstStyle/>
                    <a:p>
                      <a:r>
                        <a:rPr lang="en-US" sz="1800" dirty="0"/>
                        <a:t>app</a:t>
                      </a:r>
                      <a:endParaRPr lang="th-TH" sz="1800" dirty="0"/>
                    </a:p>
                  </a:txBody>
                  <a:tcPr/>
                </a:tc>
                <a:tc>
                  <a:txBody>
                    <a:bodyPr/>
                    <a:lstStyle/>
                    <a:p>
                      <a:r>
                        <a:rPr lang="en-US" sz="1800" dirty="0"/>
                        <a:t>Model</a:t>
                      </a:r>
                    </a:p>
                  </a:txBody>
                  <a:tcPr/>
                </a:tc>
                <a:tc>
                  <a:txBody>
                    <a:bodyPr/>
                    <a:lstStyle/>
                    <a:p>
                      <a:endParaRPr lang="th-TH" sz="1800" dirty="0"/>
                    </a:p>
                  </a:txBody>
                  <a:tcPr/>
                </a:tc>
                <a:extLst>
                  <a:ext uri="{0D108BD9-81ED-4DB2-BD59-A6C34878D82A}">
                    <a16:rowId xmlns:a16="http://schemas.microsoft.com/office/drawing/2014/main" val="3563542889"/>
                  </a:ext>
                </a:extLst>
              </a:tr>
              <a:tr h="370840">
                <a:tc>
                  <a:txBody>
                    <a:bodyPr/>
                    <a:lstStyle/>
                    <a:p>
                      <a:pPr algn="ctr"/>
                      <a:r>
                        <a:rPr lang="en-US" sz="1800" dirty="0"/>
                        <a:t>3</a:t>
                      </a:r>
                      <a:endParaRPr lang="th-TH" sz="1800" dirty="0"/>
                    </a:p>
                  </a:txBody>
                  <a:tcPr/>
                </a:tc>
                <a:tc>
                  <a:txBody>
                    <a:bodyPr/>
                    <a:lstStyle/>
                    <a:p>
                      <a:r>
                        <a:rPr lang="en-US" sz="1800" dirty="0"/>
                        <a:t>Resources</a:t>
                      </a:r>
                      <a:endParaRPr lang="th-TH" sz="1800" dirty="0"/>
                    </a:p>
                  </a:txBody>
                  <a:tcPr/>
                </a:tc>
                <a:tc>
                  <a:txBody>
                    <a:bodyPr/>
                    <a:lstStyle/>
                    <a:p>
                      <a:r>
                        <a:rPr lang="en-US" sz="1800" dirty="0"/>
                        <a:t>Views</a:t>
                      </a:r>
                      <a:endParaRPr lang="th-TH" sz="1800" dirty="0"/>
                    </a:p>
                  </a:txBody>
                  <a:tcPr/>
                </a:tc>
                <a:tc>
                  <a:txBody>
                    <a:bodyPr/>
                    <a:lstStyle/>
                    <a:p>
                      <a:endParaRPr lang="th-TH" sz="1800" dirty="0"/>
                    </a:p>
                  </a:txBody>
                  <a:tcPr/>
                </a:tc>
                <a:extLst>
                  <a:ext uri="{0D108BD9-81ED-4DB2-BD59-A6C34878D82A}">
                    <a16:rowId xmlns:a16="http://schemas.microsoft.com/office/drawing/2014/main" val="1526007657"/>
                  </a:ext>
                </a:extLst>
              </a:tr>
              <a:tr h="370840">
                <a:tc>
                  <a:txBody>
                    <a:bodyPr/>
                    <a:lstStyle/>
                    <a:p>
                      <a:pPr algn="ctr"/>
                      <a:r>
                        <a:rPr lang="en-US" sz="1800" dirty="0"/>
                        <a:t>4</a:t>
                      </a:r>
                      <a:endParaRPr lang="th-TH" sz="1800" dirty="0"/>
                    </a:p>
                  </a:txBody>
                  <a:tcPr/>
                </a:tc>
                <a:tc>
                  <a:txBody>
                    <a:bodyPr/>
                    <a:lstStyle/>
                    <a:p>
                      <a:r>
                        <a:rPr lang="en-US" sz="1800" dirty="0"/>
                        <a:t>routes</a:t>
                      </a:r>
                      <a:endParaRPr lang="th-TH" sz="1800" dirty="0"/>
                    </a:p>
                  </a:txBody>
                  <a:tcPr/>
                </a:tc>
                <a:tc>
                  <a:txBody>
                    <a:bodyPr/>
                    <a:lstStyle/>
                    <a:p>
                      <a:r>
                        <a:rPr lang="en-US" sz="1800" dirty="0"/>
                        <a:t>Web.php</a:t>
                      </a:r>
                    </a:p>
                    <a:p>
                      <a:r>
                        <a:rPr lang="en-US" sz="1800" dirty="0" err="1"/>
                        <a:t>Api.php</a:t>
                      </a:r>
                      <a:endParaRPr lang="th-TH" sz="1800" dirty="0"/>
                    </a:p>
                  </a:txBody>
                  <a:tcPr/>
                </a:tc>
                <a:tc>
                  <a:txBody>
                    <a:bodyPr/>
                    <a:lstStyle/>
                    <a:p>
                      <a:endParaRPr lang="th-TH" sz="1800" dirty="0"/>
                    </a:p>
                  </a:txBody>
                  <a:tcPr/>
                </a:tc>
                <a:extLst>
                  <a:ext uri="{0D108BD9-81ED-4DB2-BD59-A6C34878D82A}">
                    <a16:rowId xmlns:a16="http://schemas.microsoft.com/office/drawing/2014/main" val="709674027"/>
                  </a:ext>
                </a:extLst>
              </a:tr>
              <a:tr h="370840">
                <a:tc>
                  <a:txBody>
                    <a:bodyPr/>
                    <a:lstStyle/>
                    <a:p>
                      <a:pPr algn="ctr"/>
                      <a:r>
                        <a:rPr lang="en-US" sz="1800" dirty="0"/>
                        <a:t>5</a:t>
                      </a:r>
                      <a:endParaRPr lang="th-TH" sz="1800" dirty="0"/>
                    </a:p>
                  </a:txBody>
                  <a:tcPr/>
                </a:tc>
                <a:tc>
                  <a:txBody>
                    <a:bodyPr/>
                    <a:lstStyle/>
                    <a:p>
                      <a:r>
                        <a:rPr lang="en-US" sz="1800" dirty="0"/>
                        <a:t>Public</a:t>
                      </a:r>
                      <a:endParaRPr lang="th-TH" sz="1800" dirty="0"/>
                    </a:p>
                  </a:txBody>
                  <a:tcPr/>
                </a:tc>
                <a:tc>
                  <a:txBody>
                    <a:bodyPr/>
                    <a:lstStyle/>
                    <a:p>
                      <a:r>
                        <a:rPr lang="en-US" sz="1800" dirty="0"/>
                        <a:t>images</a:t>
                      </a:r>
                      <a:endParaRPr lang="th-TH" sz="1800" dirty="0"/>
                    </a:p>
                  </a:txBody>
                  <a:tcPr/>
                </a:tc>
                <a:tc>
                  <a:txBody>
                    <a:bodyPr/>
                    <a:lstStyle/>
                    <a:p>
                      <a:endParaRPr lang="th-TH" sz="1800" dirty="0"/>
                    </a:p>
                  </a:txBody>
                  <a:tcPr/>
                </a:tc>
                <a:extLst>
                  <a:ext uri="{0D108BD9-81ED-4DB2-BD59-A6C34878D82A}">
                    <a16:rowId xmlns:a16="http://schemas.microsoft.com/office/drawing/2014/main" val="1400284407"/>
                  </a:ext>
                </a:extLst>
              </a:tr>
              <a:tr h="370840">
                <a:tc>
                  <a:txBody>
                    <a:bodyPr/>
                    <a:lstStyle/>
                    <a:p>
                      <a:pPr algn="ctr"/>
                      <a:r>
                        <a:rPr lang="en-US" sz="1800" dirty="0"/>
                        <a:t>6</a:t>
                      </a:r>
                      <a:endParaRPr lang="th-TH" sz="1800" dirty="0"/>
                    </a:p>
                  </a:txBody>
                  <a:tcPr/>
                </a:tc>
                <a:tc>
                  <a:txBody>
                    <a:bodyPr/>
                    <a:lstStyle/>
                    <a:p>
                      <a:r>
                        <a:rPr lang="en-US" sz="1800" dirty="0"/>
                        <a:t>Vendor</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1832450381"/>
                  </a:ext>
                </a:extLst>
              </a:tr>
              <a:tr h="370840">
                <a:tc>
                  <a:txBody>
                    <a:bodyPr/>
                    <a:lstStyle/>
                    <a:p>
                      <a:pPr algn="ctr"/>
                      <a:r>
                        <a:rPr lang="en-US" sz="1800" dirty="0"/>
                        <a:t>7</a:t>
                      </a:r>
                      <a:endParaRPr lang="th-TH" sz="1800" dirty="0"/>
                    </a:p>
                  </a:txBody>
                  <a:tcPr/>
                </a:tc>
                <a:tc>
                  <a:txBody>
                    <a:bodyPr/>
                    <a:lstStyle/>
                    <a:p>
                      <a:r>
                        <a:rPr lang="en-US" sz="1800" dirty="0"/>
                        <a:t>Database</a:t>
                      </a:r>
                      <a:endParaRPr lang="th-TH" sz="1800" dirty="0"/>
                    </a:p>
                  </a:txBody>
                  <a:tcPr/>
                </a:tc>
                <a:tc>
                  <a:txBody>
                    <a:bodyPr/>
                    <a:lstStyle/>
                    <a:p>
                      <a:r>
                        <a:rPr lang="en-US" sz="1800" dirty="0"/>
                        <a:t>migrations</a:t>
                      </a:r>
                      <a:endParaRPr lang="th-TH" sz="1800" dirty="0"/>
                    </a:p>
                  </a:txBody>
                  <a:tcPr/>
                </a:tc>
                <a:tc>
                  <a:txBody>
                    <a:bodyPr/>
                    <a:lstStyle/>
                    <a:p>
                      <a:r>
                        <a:rPr lang="en-US" sz="1800" dirty="0"/>
                        <a:t>Model </a:t>
                      </a:r>
                      <a:r>
                        <a:rPr lang="en-US" sz="1800" dirty="0">
                          <a:sym typeface="Wingdings" panose="05000000000000000000" pitchFamily="2" charset="2"/>
                        </a:rPr>
                        <a:t> Generate Database</a:t>
                      </a:r>
                      <a:endParaRPr lang="th-TH" sz="1800" dirty="0"/>
                    </a:p>
                  </a:txBody>
                  <a:tcPr/>
                </a:tc>
                <a:extLst>
                  <a:ext uri="{0D108BD9-81ED-4DB2-BD59-A6C34878D82A}">
                    <a16:rowId xmlns:a16="http://schemas.microsoft.com/office/drawing/2014/main" val="3265128103"/>
                  </a:ext>
                </a:extLst>
              </a:tr>
              <a:tr h="370840">
                <a:tc>
                  <a:txBody>
                    <a:bodyPr/>
                    <a:lstStyle/>
                    <a:p>
                      <a:pPr algn="ctr"/>
                      <a:r>
                        <a:rPr lang="en-US" sz="1800" dirty="0"/>
                        <a:t>8</a:t>
                      </a:r>
                      <a:endParaRPr lang="th-TH"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Storage</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926964917"/>
                  </a:ext>
                </a:extLst>
              </a:tr>
              <a:tr h="370840">
                <a:tc>
                  <a:txBody>
                    <a:bodyPr/>
                    <a:lstStyle/>
                    <a:p>
                      <a:pPr algn="ctr"/>
                      <a:r>
                        <a:rPr lang="en-US" sz="1800" dirty="0"/>
                        <a:t>9</a:t>
                      </a:r>
                      <a:endParaRPr lang="th-TH" sz="1800" dirty="0"/>
                    </a:p>
                  </a:txBody>
                  <a:tcPr/>
                </a:tc>
                <a:tc>
                  <a:txBody>
                    <a:bodyPr/>
                    <a:lstStyle/>
                    <a:p>
                      <a:r>
                        <a:rPr lang="en-US" sz="1800" dirty="0"/>
                        <a:t>Bootstrap</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638835066"/>
                  </a:ext>
                </a:extLst>
              </a:tr>
              <a:tr h="370840">
                <a:tc>
                  <a:txBody>
                    <a:bodyPr/>
                    <a:lstStyle/>
                    <a:p>
                      <a:pPr algn="ctr"/>
                      <a:r>
                        <a:rPr lang="en-US" sz="1800" dirty="0"/>
                        <a:t>10</a:t>
                      </a:r>
                      <a:endParaRPr lang="th-TH" sz="1800" dirty="0"/>
                    </a:p>
                  </a:txBody>
                  <a:tcPr/>
                </a:tc>
                <a:tc>
                  <a:txBody>
                    <a:bodyPr/>
                    <a:lstStyle/>
                    <a:p>
                      <a:r>
                        <a:rPr lang="en-US" sz="1800" dirty="0"/>
                        <a:t>config</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799796517"/>
                  </a:ext>
                </a:extLst>
              </a:tr>
              <a:tr h="370840">
                <a:tc>
                  <a:txBody>
                    <a:bodyPr/>
                    <a:lstStyle/>
                    <a:p>
                      <a:pPr algn="ctr"/>
                      <a:r>
                        <a:rPr lang="en-US" sz="1800" dirty="0"/>
                        <a:t>11</a:t>
                      </a:r>
                      <a:endParaRPr lang="th-TH" sz="1800" dirty="0"/>
                    </a:p>
                  </a:txBody>
                  <a:tcPr/>
                </a:tc>
                <a:tc>
                  <a:txBody>
                    <a:bodyPr/>
                    <a:lstStyle/>
                    <a:p>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2578832601"/>
                  </a:ext>
                </a:extLst>
              </a:tr>
              <a:tr h="370840">
                <a:tc>
                  <a:txBody>
                    <a:bodyPr/>
                    <a:lstStyle/>
                    <a:p>
                      <a:pPr algn="ctr"/>
                      <a:r>
                        <a:rPr lang="en-US" sz="1800" dirty="0"/>
                        <a:t>12</a:t>
                      </a:r>
                      <a:endParaRPr lang="th-TH" sz="1800" dirty="0"/>
                    </a:p>
                  </a:txBody>
                  <a:tcPr/>
                </a:tc>
                <a:tc>
                  <a:txBody>
                    <a:bodyPr/>
                    <a:lstStyle/>
                    <a:p>
                      <a:r>
                        <a:rPr lang="en-US" sz="1800" dirty="0"/>
                        <a:t>artisan</a:t>
                      </a:r>
                      <a:endParaRPr lang="th-TH" sz="1800" dirty="0"/>
                    </a:p>
                  </a:txBody>
                  <a:tcPr/>
                </a:tc>
                <a:tc>
                  <a:txBody>
                    <a:bodyPr/>
                    <a:lstStyle/>
                    <a:p>
                      <a:endParaRPr lang="th-TH" sz="1800" dirty="0"/>
                    </a:p>
                  </a:txBody>
                  <a:tcPr/>
                </a:tc>
                <a:tc>
                  <a:txBody>
                    <a:bodyPr/>
                    <a:lstStyle/>
                    <a:p>
                      <a:endParaRPr lang="th-TH" sz="1800" dirty="0"/>
                    </a:p>
                  </a:txBody>
                  <a:tcPr/>
                </a:tc>
                <a:extLst>
                  <a:ext uri="{0D108BD9-81ED-4DB2-BD59-A6C34878D82A}">
                    <a16:rowId xmlns:a16="http://schemas.microsoft.com/office/drawing/2014/main" val="3017904632"/>
                  </a:ext>
                </a:extLst>
              </a:tr>
            </a:tbl>
          </a:graphicData>
        </a:graphic>
      </p:graphicFrame>
      <p:pic>
        <p:nvPicPr>
          <p:cNvPr id="7" name="Picture 6">
            <a:extLst>
              <a:ext uri="{FF2B5EF4-FFF2-40B4-BE49-F238E27FC236}">
                <a16:creationId xmlns:a16="http://schemas.microsoft.com/office/drawing/2014/main" id="{41680904-7DEB-4CAB-84D1-8ED853185BA5}"/>
              </a:ext>
            </a:extLst>
          </p:cNvPr>
          <p:cNvPicPr>
            <a:picLocks noChangeAspect="1"/>
          </p:cNvPicPr>
          <p:nvPr/>
        </p:nvPicPr>
        <p:blipFill>
          <a:blip r:embed="rId2"/>
          <a:stretch>
            <a:fillRect/>
          </a:stretch>
        </p:blipFill>
        <p:spPr>
          <a:xfrm>
            <a:off x="10027490" y="1228713"/>
            <a:ext cx="1835374" cy="5108587"/>
          </a:xfrm>
          <a:prstGeom prst="rect">
            <a:avLst/>
          </a:prstGeom>
        </p:spPr>
      </p:pic>
    </p:spTree>
    <p:extLst>
      <p:ext uri="{BB962C8B-B14F-4D97-AF65-F5344CB8AC3E}">
        <p14:creationId xmlns:p14="http://schemas.microsoft.com/office/powerpoint/2010/main" val="3106195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4286-8CC3-4841-9130-5B320FDC2A8D}"/>
              </a:ext>
            </a:extLst>
          </p:cNvPr>
          <p:cNvSpPr>
            <a:spLocks noGrp="1"/>
          </p:cNvSpPr>
          <p:nvPr>
            <p:ph type="title"/>
          </p:nvPr>
        </p:nvSpPr>
        <p:spPr/>
        <p:txBody>
          <a:bodyPr/>
          <a:lstStyle/>
          <a:p>
            <a:r>
              <a:rPr lang="en-US" dirty="0"/>
              <a:t>Routes</a:t>
            </a:r>
            <a:endParaRPr lang="th-TH" dirty="0"/>
          </a:p>
        </p:txBody>
      </p:sp>
      <p:sp>
        <p:nvSpPr>
          <p:cNvPr id="3" name="TextBox 2">
            <a:extLst>
              <a:ext uri="{FF2B5EF4-FFF2-40B4-BE49-F238E27FC236}">
                <a16:creationId xmlns:a16="http://schemas.microsoft.com/office/drawing/2014/main" id="{BD0E01E9-4378-4C3A-A36B-AF99ED03DA9A}"/>
              </a:ext>
            </a:extLst>
          </p:cNvPr>
          <p:cNvSpPr txBox="1"/>
          <p:nvPr/>
        </p:nvSpPr>
        <p:spPr>
          <a:xfrm>
            <a:off x="876300" y="1333500"/>
            <a:ext cx="9017000" cy="3046988"/>
          </a:xfrm>
          <a:prstGeom prst="rect">
            <a:avLst/>
          </a:prstGeom>
          <a:noFill/>
        </p:spPr>
        <p:txBody>
          <a:bodyPr wrap="square" rtlCol="0">
            <a:spAutoFit/>
          </a:bodyPr>
          <a:lstStyle/>
          <a:p>
            <a:pPr marL="514350" indent="-514350">
              <a:buAutoNum type="arabicPeriod"/>
            </a:pPr>
            <a:r>
              <a:rPr lang="en-US" sz="4800" dirty="0"/>
              <a:t>Get: Read data from view</a:t>
            </a:r>
          </a:p>
          <a:p>
            <a:pPr marL="514350" indent="-514350">
              <a:buAutoNum type="arabicPeriod"/>
            </a:pPr>
            <a:r>
              <a:rPr lang="en-US" sz="4800" dirty="0"/>
              <a:t>Post: Post data from view</a:t>
            </a:r>
          </a:p>
          <a:p>
            <a:pPr marL="514350" indent="-514350">
              <a:buAutoNum type="arabicPeriod"/>
            </a:pPr>
            <a:r>
              <a:rPr lang="en-US" sz="4800" dirty="0"/>
              <a:t>Resource</a:t>
            </a:r>
          </a:p>
          <a:p>
            <a:pPr marL="514350" indent="-514350">
              <a:buAutoNum type="arabicPeriod"/>
            </a:pPr>
            <a:r>
              <a:rPr lang="en-US" sz="4800" dirty="0"/>
              <a:t>Prefix: Sub URL</a:t>
            </a:r>
            <a:endParaRPr lang="th-TH" sz="4800" dirty="0"/>
          </a:p>
        </p:txBody>
      </p:sp>
    </p:spTree>
    <p:extLst>
      <p:ext uri="{BB962C8B-B14F-4D97-AF65-F5344CB8AC3E}">
        <p14:creationId xmlns:p14="http://schemas.microsoft.com/office/powerpoint/2010/main" val="3403346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3690-A5C4-416D-94D3-AC966D9FAF31}"/>
              </a:ext>
            </a:extLst>
          </p:cNvPr>
          <p:cNvSpPr>
            <a:spLocks noGrp="1"/>
          </p:cNvSpPr>
          <p:nvPr>
            <p:ph type="title"/>
          </p:nvPr>
        </p:nvSpPr>
        <p:spPr/>
        <p:txBody>
          <a:bodyPr/>
          <a:lstStyle/>
          <a:p>
            <a:r>
              <a:rPr lang="en-US" dirty="0"/>
              <a:t>Ref Website</a:t>
            </a:r>
            <a:endParaRPr lang="th-TH" dirty="0"/>
          </a:p>
        </p:txBody>
      </p:sp>
      <p:graphicFrame>
        <p:nvGraphicFramePr>
          <p:cNvPr id="4" name="Table 4">
            <a:extLst>
              <a:ext uri="{FF2B5EF4-FFF2-40B4-BE49-F238E27FC236}">
                <a16:creationId xmlns:a16="http://schemas.microsoft.com/office/drawing/2014/main" id="{AB572D80-8B2E-474C-97FA-36772F4E1597}"/>
              </a:ext>
            </a:extLst>
          </p:cNvPr>
          <p:cNvGraphicFramePr>
            <a:graphicFrameLocks noGrp="1"/>
          </p:cNvGraphicFramePr>
          <p:nvPr>
            <p:extLst>
              <p:ext uri="{D42A27DB-BD31-4B8C-83A1-F6EECF244321}">
                <p14:modId xmlns:p14="http://schemas.microsoft.com/office/powerpoint/2010/main" val="1123353286"/>
              </p:ext>
            </p:extLst>
          </p:nvPr>
        </p:nvGraphicFramePr>
        <p:xfrm>
          <a:off x="838200" y="1044574"/>
          <a:ext cx="10515600" cy="531812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47079846"/>
                    </a:ext>
                  </a:extLst>
                </a:gridCol>
                <a:gridCol w="5257800">
                  <a:extLst>
                    <a:ext uri="{9D8B030D-6E8A-4147-A177-3AD203B41FA5}">
                      <a16:colId xmlns:a16="http://schemas.microsoft.com/office/drawing/2014/main" val="2277867060"/>
                    </a:ext>
                  </a:extLst>
                </a:gridCol>
              </a:tblGrid>
              <a:tr h="473532">
                <a:tc>
                  <a:txBody>
                    <a:bodyPr/>
                    <a:lstStyle/>
                    <a:p>
                      <a:r>
                        <a:rPr lang="en-US" sz="2000" dirty="0"/>
                        <a:t>Web</a:t>
                      </a:r>
                      <a:endParaRPr lang="th-TH" sz="2000" dirty="0"/>
                    </a:p>
                  </a:txBody>
                  <a:tcPr/>
                </a:tc>
                <a:tc>
                  <a:txBody>
                    <a:bodyPr/>
                    <a:lstStyle/>
                    <a:p>
                      <a:r>
                        <a:rPr lang="en-US" sz="2000" dirty="0"/>
                        <a:t>For</a:t>
                      </a:r>
                      <a:endParaRPr lang="th-TH" sz="2000" dirty="0"/>
                    </a:p>
                  </a:txBody>
                  <a:tcPr/>
                </a:tc>
                <a:extLst>
                  <a:ext uri="{0D108BD9-81ED-4DB2-BD59-A6C34878D82A}">
                    <a16:rowId xmlns:a16="http://schemas.microsoft.com/office/drawing/2014/main" val="3119223277"/>
                  </a:ext>
                </a:extLst>
              </a:tr>
              <a:tr h="4844593">
                <a:tc>
                  <a:txBody>
                    <a:bodyPr/>
                    <a:lstStyle/>
                    <a:p>
                      <a:r>
                        <a:rPr lang="en-US" sz="2000" dirty="0">
                          <a:hlinkClick r:id="rId2"/>
                        </a:rPr>
                        <a:t>https:/auth0.com/blog/build-a-laravel-6-app-with-authentication/</a:t>
                      </a:r>
                      <a:endParaRPr lang="en-US" sz="2000" dirty="0"/>
                    </a:p>
                    <a:p>
                      <a:endParaRPr lang="en-US" sz="2000" dirty="0"/>
                    </a:p>
                    <a:p>
                      <a:r>
                        <a:rPr lang="en-US" sz="2000" dirty="0">
                          <a:hlinkClick r:id="rId3"/>
                        </a:rPr>
                        <a:t>https:/www.positronx.io/laravel-contact-form-example-tutorial/</a:t>
                      </a:r>
                      <a:endParaRPr lang="en-US" sz="2000" dirty="0"/>
                    </a:p>
                    <a:p>
                      <a:endParaRPr lang="en-US" sz="2000" dirty="0"/>
                    </a:p>
                    <a:p>
                      <a:endParaRPr lang="en-US" sz="2000" dirty="0"/>
                    </a:p>
                    <a:p>
                      <a:r>
                        <a:rPr lang="en-US" sz="2000" dirty="0">
                          <a:hlinkClick r:id="rId4"/>
                        </a:rPr>
                        <a:t>https:/stackoverflow.com/questions/62955122/how-do-i-connect-laravel-7-to-microsoft-sql-server</a:t>
                      </a:r>
                      <a:r>
                        <a:rPr lang="en-US" sz="2000" dirty="0"/>
                        <a:t> (Laravel connect </a:t>
                      </a:r>
                      <a:r>
                        <a:rPr lang="en-US" sz="2000" dirty="0" err="1"/>
                        <a:t>sql</a:t>
                      </a:r>
                      <a:r>
                        <a:rPr lang="en-US" sz="2000" dirty="0"/>
                        <a:t> server)</a:t>
                      </a:r>
                    </a:p>
                    <a:p>
                      <a:endParaRPr lang="en-US" sz="2000" dirty="0"/>
                    </a:p>
                    <a:p>
                      <a:r>
                        <a:rPr lang="en-US" sz="2000" dirty="0">
                          <a:hlinkClick r:id="rId5"/>
                        </a:rPr>
                        <a:t>https:/seenual.com/laravel-%E0%B8%81%E0%B8%B2%E0%B8%A3%E0%B9%83%E0%B8%8A%E0%B9%89%E0%B8%87%E0%B8%B2%E0%B8%99-routing/</a:t>
                      </a:r>
                      <a:r>
                        <a:rPr lang="en-US" sz="2000" dirty="0"/>
                        <a:t> (</a:t>
                      </a:r>
                      <a:r>
                        <a:rPr lang="th-TH" sz="2000" dirty="0"/>
                        <a:t>การช้ </a:t>
                      </a:r>
                      <a:r>
                        <a:rPr lang="en-US" sz="2000" dirty="0"/>
                        <a:t>route </a:t>
                      </a:r>
                      <a:r>
                        <a:rPr lang="th-TH" sz="2000" dirty="0"/>
                        <a:t>ไทย)</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mn-lt"/>
                          <a:ea typeface="+mn-ea"/>
                          <a:cs typeface="+mn-cs"/>
                        </a:rPr>
                        <a:t>Build a Laravel CRUD App with Authentication</a:t>
                      </a:r>
                    </a:p>
                    <a:p>
                      <a:endParaRPr lang="th-TH" sz="2000" dirty="0"/>
                    </a:p>
                  </a:txBody>
                  <a:tcPr/>
                </a:tc>
                <a:extLst>
                  <a:ext uri="{0D108BD9-81ED-4DB2-BD59-A6C34878D82A}">
                    <a16:rowId xmlns:a16="http://schemas.microsoft.com/office/drawing/2014/main" val="1858598910"/>
                  </a:ext>
                </a:extLst>
              </a:tr>
            </a:tbl>
          </a:graphicData>
        </a:graphic>
      </p:graphicFrame>
    </p:spTree>
    <p:extLst>
      <p:ext uri="{BB962C8B-B14F-4D97-AF65-F5344CB8AC3E}">
        <p14:creationId xmlns:p14="http://schemas.microsoft.com/office/powerpoint/2010/main" val="1545370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8836-3BC7-40FF-8473-85F9767C35D2}"/>
              </a:ext>
            </a:extLst>
          </p:cNvPr>
          <p:cNvSpPr>
            <a:spLocks noGrp="1"/>
          </p:cNvSpPr>
          <p:nvPr>
            <p:ph type="title"/>
          </p:nvPr>
        </p:nvSpPr>
        <p:spPr/>
        <p:txBody>
          <a:bodyPr/>
          <a:lstStyle/>
          <a:p>
            <a:r>
              <a:rPr lang="en-US" dirty="0"/>
              <a:t>UI Design</a:t>
            </a:r>
            <a:endParaRPr lang="th-TH" dirty="0"/>
          </a:p>
        </p:txBody>
      </p:sp>
      <p:pic>
        <p:nvPicPr>
          <p:cNvPr id="8" name="Picture 7">
            <a:extLst>
              <a:ext uri="{FF2B5EF4-FFF2-40B4-BE49-F238E27FC236}">
                <a16:creationId xmlns:a16="http://schemas.microsoft.com/office/drawing/2014/main" id="{45B5B91D-CE3B-4A86-A7D0-724B8599BC93}"/>
              </a:ext>
            </a:extLst>
          </p:cNvPr>
          <p:cNvPicPr>
            <a:picLocks noChangeAspect="1"/>
          </p:cNvPicPr>
          <p:nvPr/>
        </p:nvPicPr>
        <p:blipFill>
          <a:blip r:embed="rId2"/>
          <a:stretch>
            <a:fillRect/>
          </a:stretch>
        </p:blipFill>
        <p:spPr>
          <a:xfrm>
            <a:off x="838200" y="1044575"/>
            <a:ext cx="10262554" cy="5241925"/>
          </a:xfrm>
          <a:prstGeom prst="rect">
            <a:avLst/>
          </a:prstGeom>
        </p:spPr>
      </p:pic>
    </p:spTree>
    <p:extLst>
      <p:ext uri="{BB962C8B-B14F-4D97-AF65-F5344CB8AC3E}">
        <p14:creationId xmlns:p14="http://schemas.microsoft.com/office/powerpoint/2010/main" val="171567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7339-1006-4B29-B86E-40CB67CBE312}"/>
              </a:ext>
            </a:extLst>
          </p:cNvPr>
          <p:cNvSpPr>
            <a:spLocks noGrp="1"/>
          </p:cNvSpPr>
          <p:nvPr>
            <p:ph type="title"/>
          </p:nvPr>
        </p:nvSpPr>
        <p:spPr/>
        <p:txBody>
          <a:bodyPr/>
          <a:lstStyle/>
          <a:p>
            <a:r>
              <a:rPr lang="en-US" dirty="0"/>
              <a:t>Steps to develop PHP Laravel</a:t>
            </a:r>
            <a:endParaRPr lang="th-TH" dirty="0"/>
          </a:p>
        </p:txBody>
      </p:sp>
      <p:graphicFrame>
        <p:nvGraphicFramePr>
          <p:cNvPr id="3" name="Table 3">
            <a:extLst>
              <a:ext uri="{FF2B5EF4-FFF2-40B4-BE49-F238E27FC236}">
                <a16:creationId xmlns:a16="http://schemas.microsoft.com/office/drawing/2014/main" id="{86B4CC91-F344-4BC3-AAFC-D9221A61C4E0}"/>
              </a:ext>
            </a:extLst>
          </p:cNvPr>
          <p:cNvGraphicFramePr>
            <a:graphicFrameLocks noGrp="1"/>
          </p:cNvGraphicFramePr>
          <p:nvPr>
            <p:extLst>
              <p:ext uri="{D42A27DB-BD31-4B8C-83A1-F6EECF244321}">
                <p14:modId xmlns:p14="http://schemas.microsoft.com/office/powerpoint/2010/main" val="2476433813"/>
              </p:ext>
            </p:extLst>
          </p:nvPr>
        </p:nvGraphicFramePr>
        <p:xfrm>
          <a:off x="241300" y="1156497"/>
          <a:ext cx="11671300" cy="2590800"/>
        </p:xfrm>
        <a:graphic>
          <a:graphicData uri="http://schemas.openxmlformats.org/drawingml/2006/table">
            <a:tbl>
              <a:tblPr firstRow="1" bandRow="1">
                <a:tableStyleId>{5C22544A-7EE6-4342-B048-85BDC9FD1C3A}</a:tableStyleId>
              </a:tblPr>
              <a:tblGrid>
                <a:gridCol w="5835650">
                  <a:extLst>
                    <a:ext uri="{9D8B030D-6E8A-4147-A177-3AD203B41FA5}">
                      <a16:colId xmlns:a16="http://schemas.microsoft.com/office/drawing/2014/main" val="166943941"/>
                    </a:ext>
                  </a:extLst>
                </a:gridCol>
                <a:gridCol w="5835650">
                  <a:extLst>
                    <a:ext uri="{9D8B030D-6E8A-4147-A177-3AD203B41FA5}">
                      <a16:colId xmlns:a16="http://schemas.microsoft.com/office/drawing/2014/main" val="4113028808"/>
                    </a:ext>
                  </a:extLst>
                </a:gridCol>
              </a:tblGrid>
              <a:tr h="0">
                <a:tc>
                  <a:txBody>
                    <a:bodyPr/>
                    <a:lstStyle/>
                    <a:p>
                      <a:endParaRPr lang="th-TH"/>
                    </a:p>
                  </a:txBody>
                  <a:tcPr/>
                </a:tc>
                <a:tc>
                  <a:txBody>
                    <a:bodyPr/>
                    <a:lstStyle/>
                    <a:p>
                      <a:endParaRPr lang="th-TH"/>
                    </a:p>
                  </a:txBody>
                  <a:tcPr/>
                </a:tc>
                <a:extLst>
                  <a:ext uri="{0D108BD9-81ED-4DB2-BD59-A6C34878D82A}">
                    <a16:rowId xmlns:a16="http://schemas.microsoft.com/office/drawing/2014/main" val="689445105"/>
                  </a:ext>
                </a:extLst>
              </a:tr>
              <a:tr h="370840">
                <a:tc>
                  <a:txBody>
                    <a:bodyPr/>
                    <a:lstStyle/>
                    <a:p>
                      <a:r>
                        <a:rPr lang="en-US" dirty="0"/>
                        <a:t>1. Create route : </a:t>
                      </a:r>
                      <a:r>
                        <a:rPr lang="en-US" dirty="0" err="1"/>
                        <a:t>search,get</a:t>
                      </a:r>
                      <a:endParaRPr lang="th-TH" dirty="0"/>
                    </a:p>
                  </a:txBody>
                  <a:tcPr/>
                </a:tc>
                <a:tc>
                  <a:txBody>
                    <a:bodyPr/>
                    <a:lstStyle/>
                    <a:p>
                      <a:endParaRPr lang="th-TH"/>
                    </a:p>
                  </a:txBody>
                  <a:tcPr/>
                </a:tc>
                <a:extLst>
                  <a:ext uri="{0D108BD9-81ED-4DB2-BD59-A6C34878D82A}">
                    <a16:rowId xmlns:a16="http://schemas.microsoft.com/office/drawing/2014/main" val="438937589"/>
                  </a:ext>
                </a:extLst>
              </a:tr>
              <a:tr h="370840">
                <a:tc>
                  <a:txBody>
                    <a:bodyPr/>
                    <a:lstStyle/>
                    <a:p>
                      <a:r>
                        <a:rPr lang="en-US" dirty="0"/>
                        <a:t>2. Create model : </a:t>
                      </a:r>
                      <a:r>
                        <a:rPr lang="en-US" dirty="0" err="1"/>
                        <a:t>input,output</a:t>
                      </a:r>
                      <a:endParaRPr lang="th-TH" dirty="0"/>
                    </a:p>
                  </a:txBody>
                  <a:tcPr/>
                </a:tc>
                <a:tc>
                  <a:txBody>
                    <a:bodyPr/>
                    <a:lstStyle/>
                    <a:p>
                      <a:endParaRPr lang="th-TH"/>
                    </a:p>
                  </a:txBody>
                  <a:tcPr/>
                </a:tc>
                <a:extLst>
                  <a:ext uri="{0D108BD9-81ED-4DB2-BD59-A6C34878D82A}">
                    <a16:rowId xmlns:a16="http://schemas.microsoft.com/office/drawing/2014/main" val="1277630142"/>
                  </a:ext>
                </a:extLst>
              </a:tr>
              <a:tr h="370840">
                <a:tc>
                  <a:txBody>
                    <a:bodyPr/>
                    <a:lstStyle/>
                    <a:p>
                      <a:r>
                        <a:rPr lang="en-US" dirty="0"/>
                        <a:t>3. Create controller</a:t>
                      </a:r>
                      <a:endParaRPr lang="th-TH" dirty="0"/>
                    </a:p>
                  </a:txBody>
                  <a:tcPr/>
                </a:tc>
                <a:tc>
                  <a:txBody>
                    <a:bodyPr/>
                    <a:lstStyle/>
                    <a:p>
                      <a:endParaRPr lang="th-TH"/>
                    </a:p>
                  </a:txBody>
                  <a:tcPr/>
                </a:tc>
                <a:extLst>
                  <a:ext uri="{0D108BD9-81ED-4DB2-BD59-A6C34878D82A}">
                    <a16:rowId xmlns:a16="http://schemas.microsoft.com/office/drawing/2014/main" val="2442152398"/>
                  </a:ext>
                </a:extLst>
              </a:tr>
              <a:tr h="370840">
                <a:tc>
                  <a:txBody>
                    <a:bodyPr/>
                    <a:lstStyle/>
                    <a:p>
                      <a:r>
                        <a:rPr lang="en-US" dirty="0"/>
                        <a:t>4. Create route e.g. get, post</a:t>
                      </a:r>
                      <a:endParaRPr lang="th-TH" dirty="0"/>
                    </a:p>
                  </a:txBody>
                  <a:tcPr/>
                </a:tc>
                <a:tc>
                  <a:txBody>
                    <a:bodyPr/>
                    <a:lstStyle/>
                    <a:p>
                      <a:endParaRPr lang="th-TH" dirty="0"/>
                    </a:p>
                  </a:txBody>
                  <a:tcPr/>
                </a:tc>
                <a:extLst>
                  <a:ext uri="{0D108BD9-81ED-4DB2-BD59-A6C34878D82A}">
                    <a16:rowId xmlns:a16="http://schemas.microsoft.com/office/drawing/2014/main" val="326253994"/>
                  </a:ext>
                </a:extLst>
              </a:tr>
            </a:tbl>
          </a:graphicData>
        </a:graphic>
      </p:graphicFrame>
    </p:spTree>
    <p:extLst>
      <p:ext uri="{BB962C8B-B14F-4D97-AF65-F5344CB8AC3E}">
        <p14:creationId xmlns:p14="http://schemas.microsoft.com/office/powerpoint/2010/main" val="2538910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2F5F-FB8F-4742-9C43-AD82E0AA769E}"/>
              </a:ext>
            </a:extLst>
          </p:cNvPr>
          <p:cNvSpPr>
            <a:spLocks noGrp="1"/>
          </p:cNvSpPr>
          <p:nvPr>
            <p:ph type="title"/>
          </p:nvPr>
        </p:nvSpPr>
        <p:spPr/>
        <p:txBody>
          <a:bodyPr/>
          <a:lstStyle/>
          <a:p>
            <a:r>
              <a:rPr lang="en-US" dirty="0"/>
              <a:t>Model Structure</a:t>
            </a:r>
          </a:p>
        </p:txBody>
      </p:sp>
      <p:graphicFrame>
        <p:nvGraphicFramePr>
          <p:cNvPr id="3" name="Table 2">
            <a:extLst>
              <a:ext uri="{FF2B5EF4-FFF2-40B4-BE49-F238E27FC236}">
                <a16:creationId xmlns:a16="http://schemas.microsoft.com/office/drawing/2014/main" id="{AE50ED09-8ED5-438E-8D8E-425CBA2ECB40}"/>
              </a:ext>
            </a:extLst>
          </p:cNvPr>
          <p:cNvGraphicFramePr>
            <a:graphicFrameLocks noGrp="1"/>
          </p:cNvGraphicFramePr>
          <p:nvPr/>
        </p:nvGraphicFramePr>
        <p:xfrm>
          <a:off x="751195" y="904861"/>
          <a:ext cx="5344805" cy="5243509"/>
        </p:xfrm>
        <a:graphic>
          <a:graphicData uri="http://schemas.openxmlformats.org/drawingml/2006/table">
            <a:tbl>
              <a:tblPr/>
              <a:tblGrid>
                <a:gridCol w="383422">
                  <a:extLst>
                    <a:ext uri="{9D8B030D-6E8A-4147-A177-3AD203B41FA5}">
                      <a16:colId xmlns:a16="http://schemas.microsoft.com/office/drawing/2014/main" val="4076582110"/>
                    </a:ext>
                  </a:extLst>
                </a:gridCol>
                <a:gridCol w="568203">
                  <a:extLst>
                    <a:ext uri="{9D8B030D-6E8A-4147-A177-3AD203B41FA5}">
                      <a16:colId xmlns:a16="http://schemas.microsoft.com/office/drawing/2014/main" val="1362512690"/>
                    </a:ext>
                  </a:extLst>
                </a:gridCol>
                <a:gridCol w="2198900">
                  <a:extLst>
                    <a:ext uri="{9D8B030D-6E8A-4147-A177-3AD203B41FA5}">
                      <a16:colId xmlns:a16="http://schemas.microsoft.com/office/drawing/2014/main" val="2373026883"/>
                    </a:ext>
                  </a:extLst>
                </a:gridCol>
                <a:gridCol w="2194280">
                  <a:extLst>
                    <a:ext uri="{9D8B030D-6E8A-4147-A177-3AD203B41FA5}">
                      <a16:colId xmlns:a16="http://schemas.microsoft.com/office/drawing/2014/main" val="212358648"/>
                    </a:ext>
                  </a:extLst>
                </a:gridCol>
              </a:tblGrid>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dirty="0" err="1">
                          <a:solidFill>
                            <a:srgbClr val="000000"/>
                          </a:solidFill>
                          <a:effectLst/>
                          <a:latin typeface="Calibri" panose="020F0502020204030204" pitchFamily="34" charset="0"/>
                        </a:rPr>
                        <a:t>ngLogReport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4726753"/>
                  </a:ext>
                </a:extLst>
              </a:tr>
              <a:tr h="108066">
                <a:tc>
                  <a:txBody>
                    <a:bodyPr/>
                    <a:lstStyle/>
                    <a:p>
                      <a:pPr algn="l" fontAlgn="b"/>
                      <a:r>
                        <a:rPr lang="en-US" sz="500" b="0" i="0" u="none" strike="noStrike">
                          <a:solidFill>
                            <a:srgbClr val="000000"/>
                          </a:solidFill>
                          <a:effectLst/>
                          <a:latin typeface="Calibri" panose="020F0502020204030204" pitchFamily="34" charset="0"/>
                        </a:rPr>
                        <a:t>paramName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type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column name (DB)</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Ex</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447401"/>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20201003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647498"/>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201603</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3996608"/>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USER_NG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018410"/>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Kanban 687600D03000 </a:t>
                      </a:r>
                      <a:r>
                        <a:rPr lang="th-TH" sz="500" b="0" i="0" u="none" strike="noStrike">
                          <a:solidFill>
                            <a:srgbClr val="000000"/>
                          </a:solidFill>
                          <a:effectLst/>
                          <a:latin typeface="Calibri" panose="020F0502020204030204" pitchFamily="34" charset="0"/>
                        </a:rPr>
                        <a:t>ลูกค้าไม่ถูกต้องกับ </a:t>
                      </a:r>
                      <a:r>
                        <a:rPr lang="en-US" sz="500" b="0" i="0" u="none" strike="noStrike">
                          <a:solidFill>
                            <a:srgbClr val="000000"/>
                          </a:solidFill>
                          <a:effectLst/>
                          <a:latin typeface="Calibri" panose="020F0502020204030204" pitchFamily="34" charset="0"/>
                        </a:rPr>
                        <a:t>Kanban SA 687400210000 ***</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4545850"/>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1G SA11AYHA4660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91143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NG_ID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378292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900779"/>
                  </a:ext>
                </a:extLst>
              </a:tr>
              <a:tr h="189346">
                <a:tc>
                  <a:txBody>
                    <a:bodyPr/>
                    <a:lstStyle/>
                    <a:p>
                      <a:pPr algn="l" fontAlgn="b"/>
                      <a:r>
                        <a:rPr lang="en-US" sz="500" b="0" i="0" u="none" strike="noStrike">
                          <a:solidFill>
                            <a:srgbClr val="000000"/>
                          </a:solidFill>
                          <a:effectLst/>
                          <a:latin typeface="Calibri" panose="020F0502020204030204" pitchFamily="34" charset="0"/>
                        </a:rPr>
                        <a:t>usernameUnlock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UNLOCK_NG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Somkid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7732324"/>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93574142"/>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a:noFill/>
                    </a:lnB>
                  </a:tcPr>
                </a:tc>
                <a:extLst>
                  <a:ext uri="{0D108BD9-81ED-4DB2-BD59-A6C34878D82A}">
                    <a16:rowId xmlns:a16="http://schemas.microsoft.com/office/drawing/2014/main" val="3452702318"/>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825477"/>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500" b="0" i="0" u="none" strike="noStrike">
                          <a:solidFill>
                            <a:srgbClr val="000000"/>
                          </a:solidFill>
                          <a:effectLst/>
                          <a:latin typeface="Calibri" panose="020F0502020204030204" pitchFamily="34" charset="0"/>
                        </a:rPr>
                        <a:t>okLogReport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6489230"/>
                  </a:ext>
                </a:extLst>
              </a:tr>
              <a:tr h="108066">
                <a:tc>
                  <a:txBody>
                    <a:bodyPr/>
                    <a:lstStyle/>
                    <a:p>
                      <a:pPr algn="l" fontAlgn="b"/>
                      <a:r>
                        <a:rPr lang="en-US" sz="500" b="0" i="0" u="none" strike="noStrike">
                          <a:solidFill>
                            <a:srgbClr val="000000"/>
                          </a:solidFill>
                          <a:effectLst/>
                          <a:latin typeface="Calibri" panose="020F0502020204030204" pitchFamily="34" charset="0"/>
                        </a:rPr>
                        <a:t>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DATE_CHK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07739"/>
                  </a:ext>
                </a:extLst>
              </a:tr>
              <a:tr h="108066">
                <a:tc>
                  <a:txBody>
                    <a:bodyPr/>
                    <a:lstStyle/>
                    <a:p>
                      <a:pPr algn="l" fontAlgn="b"/>
                      <a:r>
                        <a:rPr lang="en-US" sz="500" b="0" i="0" u="none" strike="noStrike">
                          <a:solidFill>
                            <a:srgbClr val="000000"/>
                          </a:solidFill>
                          <a:effectLst/>
                          <a:latin typeface="Calibri" panose="020F0502020204030204" pitchFamily="34" charset="0"/>
                        </a:rPr>
                        <a:t>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TIME_CHK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085635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488113"/>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PDS_NUM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1B SA11AD1C5079</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110917"/>
                  </a:ext>
                </a:extLst>
              </a:tr>
              <a:tr h="108066">
                <a:tc>
                  <a:txBody>
                    <a:bodyPr/>
                    <a:lstStyle/>
                    <a:p>
                      <a:pPr algn="l" fontAlgn="b"/>
                      <a:r>
                        <a:rPr lang="en-US" sz="500" b="0" i="0" u="none" strike="noStrike">
                          <a:solidFill>
                            <a:srgbClr val="000000"/>
                          </a:solidFill>
                          <a:effectLst/>
                          <a:latin typeface="Calibri" panose="020F0502020204030204" pitchFamily="34" charset="0"/>
                        </a:rPr>
                        <a: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895430K06100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0200828"/>
                  </a:ext>
                </a:extLst>
              </a:tr>
              <a:tr h="108066">
                <a:tc>
                  <a:txBody>
                    <a:bodyPr/>
                    <a:lstStyle/>
                    <a:p>
                      <a:pPr algn="l" fontAlgn="b"/>
                      <a:r>
                        <a:rPr lang="en-US" sz="500" b="0" i="0" u="none" strike="noStrike">
                          <a:solidFill>
                            <a:srgbClr val="000000"/>
                          </a:solidFill>
                          <a:effectLst/>
                          <a:latin typeface="Calibri" panose="020F0502020204030204" pitchFamily="34" charset="0"/>
                        </a:rPr>
                        <a:t>partName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SENSOR  SPEED  FR LH</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1382606"/>
                  </a:ext>
                </a:extLst>
              </a:tr>
              <a:tr h="108066">
                <a:tc>
                  <a:txBody>
                    <a:bodyPr/>
                    <a:lstStyle/>
                    <a:p>
                      <a:pPr algn="l" fontAlgn="b"/>
                      <a:r>
                        <a:rPr lang="en-US" sz="500" b="0" i="0" u="none" strike="noStrike">
                          <a:solidFill>
                            <a:srgbClr val="000000"/>
                          </a:solidFill>
                          <a:effectLst/>
                          <a:latin typeface="Calibri" panose="020F0502020204030204" pitchFamily="34" charset="0"/>
                        </a:rPr>
                        <a:t>partId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PART_SA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2382</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971193"/>
                  </a:ext>
                </a:extLst>
              </a:tr>
              <a:tr h="108066">
                <a:tc>
                  <a:txBody>
                    <a:bodyPr/>
                    <a:lstStyle/>
                    <a:p>
                      <a:pPr algn="l" fontAlgn="b"/>
                      <a:r>
                        <a:rPr lang="en-US" sz="500" b="0" i="0" u="none" strike="noStrike">
                          <a:solidFill>
                            <a:srgbClr val="000000"/>
                          </a:solidFill>
                          <a:effectLst/>
                          <a:latin typeface="Calibri" panose="020F0502020204030204" pitchFamily="34" charset="0"/>
                        </a:rPr>
                        <a:t>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PACK_QTY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629019"/>
                  </a:ext>
                </a:extLst>
              </a:tr>
              <a:tr h="108066">
                <a:tc>
                  <a:txBody>
                    <a:bodyPr/>
                    <a:lstStyle/>
                    <a:p>
                      <a:pPr algn="l" fontAlgn="b"/>
                      <a:r>
                        <a:rPr lang="en-US" sz="500" b="0" i="0" u="none" strike="noStrike">
                          <a:solidFill>
                            <a:srgbClr val="000000"/>
                          </a:solidFill>
                          <a:effectLst/>
                          <a:latin typeface="Calibri" panose="020F0502020204030204" pitchFamily="34" charset="0"/>
                        </a:rPr>
                        <a:t>qtyPacked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PACKED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816742"/>
                  </a:ext>
                </a:extLst>
              </a:tr>
              <a:tr h="108066">
                <a:tc>
                  <a:txBody>
                    <a:bodyPr/>
                    <a:lstStyle/>
                    <a:p>
                      <a:pPr algn="l" fontAlgn="b"/>
                      <a:r>
                        <a:rPr lang="en-US" sz="500" b="0" i="0" u="none" strike="noStrike">
                          <a:solidFill>
                            <a:srgbClr val="000000"/>
                          </a:solidFill>
                          <a:effectLst/>
                          <a:latin typeface="Calibri" panose="020F0502020204030204" pitchFamily="34" charset="0"/>
                        </a:rPr>
                        <a:t>username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USER_CHK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4967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5662710"/>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6658478"/>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b"/>
                      <a:r>
                        <a:rPr lang="en-US" sz="500" b="0" i="0" u="none" strike="noStrike" dirty="0" err="1">
                          <a:solidFill>
                            <a:srgbClr val="000000"/>
                          </a:solidFill>
                          <a:effectLst/>
                          <a:latin typeface="Calibri" panose="020F0502020204030204" pitchFamily="34" charset="0"/>
                        </a:rPr>
                        <a:t>eventLogReport</a:t>
                      </a:r>
                      <a:endParaRPr lang="en-US" sz="500" b="0" i="0" u="none" strike="noStrike" dirty="0">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869702"/>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18013240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942010"/>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Set_User_Logout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249458"/>
                  </a:ext>
                </a:extLst>
              </a:tr>
              <a:tr h="108066">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DESCRIPTION</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Set User Logout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773554"/>
                  </a:ext>
                </a:extLst>
              </a:tr>
              <a:tr h="108066">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PDSNUM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169368"/>
                  </a:ext>
                </a:extLst>
              </a:tr>
              <a:tr h="108066">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CUSTPARTNUM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598690"/>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Pornsak</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53103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469353"/>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100515</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22223"/>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12554851"/>
                  </a:ext>
                </a:extLst>
              </a:tr>
              <a:tr h="108066">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178960"/>
                  </a:ext>
                </a:extLst>
              </a:tr>
              <a:tr h="108066">
                <a:tc>
                  <a:txBody>
                    <a:bodyPr/>
                    <a:lstStyle/>
                    <a:p>
                      <a:pPr algn="l" fontAlgn="b"/>
                      <a:r>
                        <a:rPr lang="en-US" sz="500" b="0" i="0" u="none" strike="noStrike">
                          <a:solidFill>
                            <a:srgbClr val="000000"/>
                          </a:solidFill>
                          <a:effectLst/>
                          <a:latin typeface="Calibri" panose="020F0502020204030204" pitchFamily="34" charset="0"/>
                        </a:rPr>
                        <a:t>reportName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errorLogReport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6445630"/>
                  </a:ext>
                </a:extLst>
              </a:tr>
              <a:tr h="108066">
                <a:tc>
                  <a:txBody>
                    <a:bodyPr/>
                    <a:lstStyle/>
                    <a:p>
                      <a:pPr algn="l" fontAlgn="b"/>
                      <a:r>
                        <a:rPr lang="en-US" sz="500" b="0" i="0" u="none" strike="noStrike">
                          <a:solidFill>
                            <a:srgbClr val="000000"/>
                          </a:solidFill>
                          <a:effectLst/>
                          <a:latin typeface="Calibri" panose="020F0502020204030204" pitchFamily="34" charset="0"/>
                        </a:rPr>
                        <a:t>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int</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ROWID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27646</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758403"/>
                  </a:ext>
                </a:extLst>
              </a:tr>
              <a:tr h="189346">
                <a:tc>
                  <a:txBody>
                    <a:bodyPr/>
                    <a:lstStyle/>
                    <a:p>
                      <a:pPr algn="l" fontAlgn="b"/>
                      <a:r>
                        <a:rPr lang="en-US" sz="500" b="0" i="0" u="none" strike="noStrike">
                          <a:solidFill>
                            <a:srgbClr val="000000"/>
                          </a:solidFill>
                          <a:effectLst/>
                          <a:latin typeface="Calibri" panose="020F0502020204030204" pitchFamily="34" charset="0"/>
                        </a:rPr>
                        <a:t>functionName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FUNCTION_ID</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GET_DATA</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55481"/>
                  </a:ext>
                </a:extLst>
              </a:tr>
              <a:tr h="677029">
                <a:tc>
                  <a:txBody>
                    <a:bodyPr/>
                    <a:lstStyle/>
                    <a:p>
                      <a:pPr algn="l" fontAlgn="b"/>
                      <a:r>
                        <a:rPr lang="en-US" sz="500" b="0" i="0" u="none" strike="noStrike">
                          <a:solidFill>
                            <a:srgbClr val="000000"/>
                          </a:solidFill>
                          <a:effectLst/>
                          <a:latin typeface="Calibri" panose="020F0502020204030204" pitchFamily="34" charset="0"/>
                        </a:rPr>
                        <a:t>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ERROR_MESSAGE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885425"/>
                  </a:ext>
                </a:extLst>
              </a:tr>
              <a:tr h="108066">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CREATEBY</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7945175"/>
                  </a:ext>
                </a:extLst>
              </a:tr>
              <a:tr h="108066">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CREATEDATE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20201120</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279337"/>
                  </a:ext>
                </a:extLst>
              </a:tr>
              <a:tr h="108066">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String</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CREATETIME</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panose="020F0502020204030204" pitchFamily="34" charset="0"/>
                        </a:rPr>
                        <a:t>130257</a:t>
                      </a:r>
                    </a:p>
                  </a:txBody>
                  <a:tcPr marL="4618" marR="4618" marT="4618" marB="2216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502271"/>
                  </a:ext>
                </a:extLst>
              </a:tr>
            </a:tbl>
          </a:graphicData>
        </a:graphic>
      </p:graphicFrame>
      <p:sp>
        <p:nvSpPr>
          <p:cNvPr id="4" name="Rectangle 3">
            <a:extLst>
              <a:ext uri="{FF2B5EF4-FFF2-40B4-BE49-F238E27FC236}">
                <a16:creationId xmlns:a16="http://schemas.microsoft.com/office/drawing/2014/main" id="{27DC348F-1D9F-4B21-95FE-98DA320E6E71}"/>
              </a:ext>
            </a:extLst>
          </p:cNvPr>
          <p:cNvSpPr/>
          <p:nvPr/>
        </p:nvSpPr>
        <p:spPr>
          <a:xfrm>
            <a:off x="6364586" y="904861"/>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5" name="Rectangle 4">
            <a:extLst>
              <a:ext uri="{FF2B5EF4-FFF2-40B4-BE49-F238E27FC236}">
                <a16:creationId xmlns:a16="http://schemas.microsoft.com/office/drawing/2014/main" id="{EEC439FB-CC90-4B5E-BDD7-7792A2B173D8}"/>
              </a:ext>
            </a:extLst>
          </p:cNvPr>
          <p:cNvSpPr/>
          <p:nvPr/>
        </p:nvSpPr>
        <p:spPr>
          <a:xfrm>
            <a:off x="6364586" y="2258840"/>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6" name="Rectangle 5">
            <a:extLst>
              <a:ext uri="{FF2B5EF4-FFF2-40B4-BE49-F238E27FC236}">
                <a16:creationId xmlns:a16="http://schemas.microsoft.com/office/drawing/2014/main" id="{90069436-1221-4521-8B94-C3EA7700F548}"/>
              </a:ext>
            </a:extLst>
          </p:cNvPr>
          <p:cNvSpPr/>
          <p:nvPr/>
        </p:nvSpPr>
        <p:spPr>
          <a:xfrm>
            <a:off x="6435505" y="3472004"/>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pdsNum</a:t>
            </a:r>
          </a:p>
        </p:txBody>
      </p:sp>
      <p:sp>
        <p:nvSpPr>
          <p:cNvPr id="7" name="Rectangle 6">
            <a:extLst>
              <a:ext uri="{FF2B5EF4-FFF2-40B4-BE49-F238E27FC236}">
                <a16:creationId xmlns:a16="http://schemas.microsoft.com/office/drawing/2014/main" id="{EA106D01-A5D8-4B66-AF71-E8F4EDAE3367}"/>
              </a:ext>
            </a:extLst>
          </p:cNvPr>
          <p:cNvSpPr/>
          <p:nvPr/>
        </p:nvSpPr>
        <p:spPr>
          <a:xfrm>
            <a:off x="6435505" y="4825983"/>
            <a:ext cx="3014804" cy="103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param</a:t>
            </a:r>
          </a:p>
          <a:p>
            <a:pPr algn="ctr"/>
            <a:r>
              <a:rPr lang="en-US" dirty="0"/>
              <a:t>String message</a:t>
            </a:r>
          </a:p>
        </p:txBody>
      </p:sp>
    </p:spTree>
    <p:extLst>
      <p:ext uri="{BB962C8B-B14F-4D97-AF65-F5344CB8AC3E}">
        <p14:creationId xmlns:p14="http://schemas.microsoft.com/office/powerpoint/2010/main" val="2002110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A97F-413D-4957-920B-4E850A2412C4}"/>
              </a:ext>
            </a:extLst>
          </p:cNvPr>
          <p:cNvSpPr>
            <a:spLocks noGrp="1"/>
          </p:cNvSpPr>
          <p:nvPr>
            <p:ph type="title"/>
          </p:nvPr>
        </p:nvSpPr>
        <p:spPr/>
        <p:txBody>
          <a:bodyPr/>
          <a:lstStyle/>
          <a:p>
            <a:r>
              <a:rPr lang="en-US" dirty="0"/>
              <a:t>SQL script</a:t>
            </a:r>
          </a:p>
        </p:txBody>
      </p:sp>
      <p:sp>
        <p:nvSpPr>
          <p:cNvPr id="4" name="Rectangle 3">
            <a:extLst>
              <a:ext uri="{FF2B5EF4-FFF2-40B4-BE49-F238E27FC236}">
                <a16:creationId xmlns:a16="http://schemas.microsoft.com/office/drawing/2014/main" id="{8826DFDD-3C38-47F7-A53A-66DEF685F7CE}"/>
              </a:ext>
            </a:extLst>
          </p:cNvPr>
          <p:cNvSpPr/>
          <p:nvPr/>
        </p:nvSpPr>
        <p:spPr>
          <a:xfrm>
            <a:off x="838200" y="856893"/>
            <a:ext cx="10382250" cy="4628190"/>
          </a:xfrm>
          <a:prstGeom prst="rect">
            <a:avLst/>
          </a:prstGeom>
        </p:spPr>
        <p:txBody>
          <a:bodyPr wrap="square">
            <a:spAutoFit/>
          </a:bodyPr>
          <a:lstStyle/>
          <a:p>
            <a:pPr>
              <a:lnSpc>
                <a:spcPct val="150000"/>
              </a:lnSpc>
            </a:pPr>
            <a:r>
              <a:rPr lang="en-US" sz="1800" dirty="0">
                <a:solidFill>
                  <a:srgbClr val="000000"/>
                </a:solidFill>
                <a:highlight>
                  <a:srgbClr val="FF00FF"/>
                </a:highlight>
                <a:latin typeface="Consolas" panose="020B0609020204030204" pitchFamily="49" charset="0"/>
              </a:rPr>
              <a:t>[OK]</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TIME_CHK</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PART_SA</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PACK_QTY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PACKED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USER_CHK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TM_LOG_OK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[NG]</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USER_NG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PDS_NUM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NG_ID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UNLOCK_NG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TM_LOG_NG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PDS_NUM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[EVENT]</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ROWID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FUNCTION_NAME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[DESCRIPTION]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PDSNUM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CUSTPARTNUM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CREATEBY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CREATETIME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TT_EVENT_LOG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PDSNUM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solidFill>
                <a:srgbClr val="000000"/>
              </a:solidFill>
              <a:latin typeface="Consolas" panose="020B0609020204030204" pitchFamily="49" charset="0"/>
            </a:endParaRPr>
          </a:p>
          <a:p>
            <a:pPr>
              <a:lnSpc>
                <a:spcPct val="150000"/>
              </a:lnSpc>
            </a:pPr>
            <a:r>
              <a:rPr lang="en-US" sz="1800" dirty="0">
                <a:solidFill>
                  <a:srgbClr val="000000"/>
                </a:solidFill>
                <a:highlight>
                  <a:srgbClr val="FF00FF"/>
                </a:highlight>
                <a:latin typeface="Consolas" panose="020B0609020204030204" pitchFamily="49" charset="0"/>
              </a:rPr>
              <a:t>[ERROR]</a:t>
            </a:r>
          </a:p>
          <a:p>
            <a:pPr>
              <a:lnSpc>
                <a:spcPct val="150000"/>
              </a:lnSpc>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TT_ERROR_LOG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[ERROR_MESSAGE]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'%1S SRCTBS1A4046%'</a:t>
            </a:r>
            <a:endParaRPr lang="en-US" sz="1800" dirty="0"/>
          </a:p>
        </p:txBody>
      </p:sp>
    </p:spTree>
    <p:extLst>
      <p:ext uri="{BB962C8B-B14F-4D97-AF65-F5344CB8AC3E}">
        <p14:creationId xmlns:p14="http://schemas.microsoft.com/office/powerpoint/2010/main" val="1915729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4067-D0B3-4F48-84DD-7E9830398E7E}"/>
              </a:ext>
            </a:extLst>
          </p:cNvPr>
          <p:cNvSpPr>
            <a:spLocks noGrp="1"/>
          </p:cNvSpPr>
          <p:nvPr>
            <p:ph type="title"/>
          </p:nvPr>
        </p:nvSpPr>
        <p:spPr/>
        <p:txBody>
          <a:bodyPr/>
          <a:lstStyle/>
          <a:p>
            <a:r>
              <a:rPr lang="en-US" dirty="0"/>
              <a:t>Theme SB</a:t>
            </a:r>
            <a:endParaRPr lang="th-TH" dirty="0"/>
          </a:p>
        </p:txBody>
      </p:sp>
      <p:pic>
        <p:nvPicPr>
          <p:cNvPr id="4" name="Picture 3">
            <a:extLst>
              <a:ext uri="{FF2B5EF4-FFF2-40B4-BE49-F238E27FC236}">
                <a16:creationId xmlns:a16="http://schemas.microsoft.com/office/drawing/2014/main" id="{BCA6009E-8916-4961-AE3F-2CC2FACFBC1E}"/>
              </a:ext>
            </a:extLst>
          </p:cNvPr>
          <p:cNvPicPr>
            <a:picLocks noChangeAspect="1"/>
          </p:cNvPicPr>
          <p:nvPr/>
        </p:nvPicPr>
        <p:blipFill>
          <a:blip r:embed="rId2"/>
          <a:stretch>
            <a:fillRect/>
          </a:stretch>
        </p:blipFill>
        <p:spPr>
          <a:xfrm>
            <a:off x="838200" y="699636"/>
            <a:ext cx="5476875" cy="5643093"/>
          </a:xfrm>
          <a:prstGeom prst="rect">
            <a:avLst/>
          </a:prstGeom>
        </p:spPr>
      </p:pic>
      <p:sp>
        <p:nvSpPr>
          <p:cNvPr id="5" name="Rectangle 4">
            <a:extLst>
              <a:ext uri="{FF2B5EF4-FFF2-40B4-BE49-F238E27FC236}">
                <a16:creationId xmlns:a16="http://schemas.microsoft.com/office/drawing/2014/main" id="{98FC27BD-4A59-4A43-8FE2-9537549663FB}"/>
              </a:ext>
            </a:extLst>
          </p:cNvPr>
          <p:cNvSpPr/>
          <p:nvPr/>
        </p:nvSpPr>
        <p:spPr>
          <a:xfrm>
            <a:off x="1181100" y="2133600"/>
            <a:ext cx="1895475" cy="420912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Speech Bubble: Rectangle 5">
            <a:extLst>
              <a:ext uri="{FF2B5EF4-FFF2-40B4-BE49-F238E27FC236}">
                <a16:creationId xmlns:a16="http://schemas.microsoft.com/office/drawing/2014/main" id="{B3BE6885-650F-4A48-ABB3-0F09EA3F3517}"/>
              </a:ext>
            </a:extLst>
          </p:cNvPr>
          <p:cNvSpPr/>
          <p:nvPr/>
        </p:nvSpPr>
        <p:spPr>
          <a:xfrm>
            <a:off x="3657600" y="2928938"/>
            <a:ext cx="3886200" cy="1000123"/>
          </a:xfrm>
          <a:prstGeom prst="wedgeRectCallout">
            <a:avLst>
              <a:gd name="adj1" fmla="val -56748"/>
              <a:gd name="adj2" fmla="val 1417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Can copy all for sample code</a:t>
            </a:r>
          </a:p>
          <a:p>
            <a:pPr marL="285750" indent="-285750">
              <a:buFont typeface="Arial" panose="020B0604020202020204" pitchFamily="34" charset="0"/>
              <a:buChar char="•"/>
            </a:pPr>
            <a:endParaRPr lang="th-TH" sz="1800" dirty="0"/>
          </a:p>
        </p:txBody>
      </p:sp>
      <p:pic>
        <p:nvPicPr>
          <p:cNvPr id="8" name="Picture 7">
            <a:extLst>
              <a:ext uri="{FF2B5EF4-FFF2-40B4-BE49-F238E27FC236}">
                <a16:creationId xmlns:a16="http://schemas.microsoft.com/office/drawing/2014/main" id="{9195EB20-EBC6-43EC-AE9E-857E4B4B15EB}"/>
              </a:ext>
            </a:extLst>
          </p:cNvPr>
          <p:cNvPicPr>
            <a:picLocks noChangeAspect="1"/>
          </p:cNvPicPr>
          <p:nvPr/>
        </p:nvPicPr>
        <p:blipFill>
          <a:blip r:embed="rId3"/>
          <a:stretch>
            <a:fillRect/>
          </a:stretch>
        </p:blipFill>
        <p:spPr>
          <a:xfrm>
            <a:off x="7909038" y="699636"/>
            <a:ext cx="2050236" cy="4933950"/>
          </a:xfrm>
          <a:prstGeom prst="rect">
            <a:avLst/>
          </a:prstGeom>
        </p:spPr>
      </p:pic>
      <p:sp>
        <p:nvSpPr>
          <p:cNvPr id="9" name="Rectangle 8">
            <a:extLst>
              <a:ext uri="{FF2B5EF4-FFF2-40B4-BE49-F238E27FC236}">
                <a16:creationId xmlns:a16="http://schemas.microsoft.com/office/drawing/2014/main" id="{B4A52400-E301-4B7F-B430-368913BF29BA}"/>
              </a:ext>
            </a:extLst>
          </p:cNvPr>
          <p:cNvSpPr/>
          <p:nvPr/>
        </p:nvSpPr>
        <p:spPr>
          <a:xfrm>
            <a:off x="7909038" y="876300"/>
            <a:ext cx="1895475" cy="47572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413370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434E-1091-4D9C-A96C-A8574B4EAE00}"/>
              </a:ext>
            </a:extLst>
          </p:cNvPr>
          <p:cNvSpPr>
            <a:spLocks noGrp="1"/>
          </p:cNvSpPr>
          <p:nvPr>
            <p:ph type="title"/>
          </p:nvPr>
        </p:nvSpPr>
        <p:spPr/>
        <p:txBody>
          <a:bodyPr/>
          <a:lstStyle/>
          <a:p>
            <a:r>
              <a:rPr lang="en-US" dirty="0"/>
              <a:t>ONDE</a:t>
            </a:r>
            <a:endParaRPr lang="th-TH" dirty="0"/>
          </a:p>
        </p:txBody>
      </p:sp>
      <p:pic>
        <p:nvPicPr>
          <p:cNvPr id="4" name="Picture 3">
            <a:extLst>
              <a:ext uri="{FF2B5EF4-FFF2-40B4-BE49-F238E27FC236}">
                <a16:creationId xmlns:a16="http://schemas.microsoft.com/office/drawing/2014/main" id="{8ADE1107-C253-4261-9F15-B4A72C6D844B}"/>
              </a:ext>
            </a:extLst>
          </p:cNvPr>
          <p:cNvPicPr>
            <a:picLocks noChangeAspect="1"/>
          </p:cNvPicPr>
          <p:nvPr/>
        </p:nvPicPr>
        <p:blipFill>
          <a:blip r:embed="rId2"/>
          <a:stretch>
            <a:fillRect/>
          </a:stretch>
        </p:blipFill>
        <p:spPr>
          <a:xfrm>
            <a:off x="609600" y="833834"/>
            <a:ext cx="9582150" cy="5190331"/>
          </a:xfrm>
          <a:prstGeom prst="rect">
            <a:avLst/>
          </a:prstGeom>
        </p:spPr>
      </p:pic>
    </p:spTree>
    <p:extLst>
      <p:ext uri="{BB962C8B-B14F-4D97-AF65-F5344CB8AC3E}">
        <p14:creationId xmlns:p14="http://schemas.microsoft.com/office/powerpoint/2010/main" val="36550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F166-9A09-44C0-A8D2-7896A4ED4E62}"/>
              </a:ext>
            </a:extLst>
          </p:cNvPr>
          <p:cNvSpPr>
            <a:spLocks noGrp="1"/>
          </p:cNvSpPr>
          <p:nvPr>
            <p:ph type="title"/>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https:/github.com/coreui/coreui-free-laravel-admin-template.git</a:t>
            </a:r>
            <a:r>
              <a:rPr lang="en-US" dirty="0"/>
              <a:t> (Admin Template)</a:t>
            </a:r>
            <a:endParaRPr lang="th-TH" dirty="0"/>
          </a:p>
        </p:txBody>
      </p:sp>
      <p:pic>
        <p:nvPicPr>
          <p:cNvPr id="4" name="Picture 3">
            <a:extLst>
              <a:ext uri="{FF2B5EF4-FFF2-40B4-BE49-F238E27FC236}">
                <a16:creationId xmlns:a16="http://schemas.microsoft.com/office/drawing/2014/main" id="{61CDC140-4940-4B29-8AD0-FD7670DEAFB7}"/>
              </a:ext>
            </a:extLst>
          </p:cNvPr>
          <p:cNvPicPr>
            <a:picLocks noChangeAspect="1"/>
          </p:cNvPicPr>
          <p:nvPr/>
        </p:nvPicPr>
        <p:blipFill>
          <a:blip r:embed="rId3"/>
          <a:stretch>
            <a:fillRect/>
          </a:stretch>
        </p:blipFill>
        <p:spPr>
          <a:xfrm>
            <a:off x="838200" y="842581"/>
            <a:ext cx="6800850" cy="4780548"/>
          </a:xfrm>
          <a:prstGeom prst="rect">
            <a:avLst/>
          </a:prstGeom>
        </p:spPr>
      </p:pic>
      <p:sp>
        <p:nvSpPr>
          <p:cNvPr id="5" name="TextBox 4">
            <a:extLst>
              <a:ext uri="{FF2B5EF4-FFF2-40B4-BE49-F238E27FC236}">
                <a16:creationId xmlns:a16="http://schemas.microsoft.com/office/drawing/2014/main" id="{79CDDF7B-CF3A-445A-8505-777BD5A85E90}"/>
              </a:ext>
            </a:extLst>
          </p:cNvPr>
          <p:cNvSpPr txBox="1"/>
          <p:nvPr/>
        </p:nvSpPr>
        <p:spPr>
          <a:xfrm>
            <a:off x="1152167" y="5906209"/>
            <a:ext cx="7126664" cy="523220"/>
          </a:xfrm>
          <a:prstGeom prst="rect">
            <a:avLst/>
          </a:prstGeom>
          <a:noFill/>
        </p:spPr>
        <p:txBody>
          <a:bodyPr wrap="square" rtlCol="0">
            <a:spAutoFit/>
          </a:bodyPr>
          <a:lstStyle/>
          <a:p>
            <a:r>
              <a:rPr lang="en-US" dirty="0"/>
              <a:t>https:/github.com/coreui/coreui-free-laravel-admin-template.git</a:t>
            </a:r>
            <a:endParaRPr lang="th-TH" dirty="0"/>
          </a:p>
        </p:txBody>
      </p:sp>
    </p:spTree>
    <p:extLst>
      <p:ext uri="{BB962C8B-B14F-4D97-AF65-F5344CB8AC3E}">
        <p14:creationId xmlns:p14="http://schemas.microsoft.com/office/powerpoint/2010/main" val="1354589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8D40-F984-4B2F-B5C4-330DFC68F49A}"/>
              </a:ext>
            </a:extLst>
          </p:cNvPr>
          <p:cNvSpPr>
            <a:spLocks noGrp="1"/>
          </p:cNvSpPr>
          <p:nvPr>
            <p:ph type="title"/>
          </p:nvPr>
        </p:nvSpPr>
        <p:spPr/>
        <p:txBody>
          <a:bodyPr>
            <a:normAutofit/>
          </a:bodyPr>
          <a:lstStyle/>
          <a:p>
            <a:r>
              <a:rPr lang="en-US" sz="2400" b="0" i="0" kern="1200" dirty="0">
                <a:effectLst/>
                <a:latin typeface="+mn-lt"/>
                <a:ea typeface="+mn-ea"/>
                <a:cs typeface="+mn-cs"/>
              </a:rPr>
              <a:t>http://10.100.1.94/WISS-API/ErrorLog/Mockup</a:t>
            </a:r>
            <a:endParaRPr lang="th-TH" dirty="0"/>
          </a:p>
        </p:txBody>
      </p:sp>
      <p:graphicFrame>
        <p:nvGraphicFramePr>
          <p:cNvPr id="3" name="Table 3">
            <a:extLst>
              <a:ext uri="{FF2B5EF4-FFF2-40B4-BE49-F238E27FC236}">
                <a16:creationId xmlns:a16="http://schemas.microsoft.com/office/drawing/2014/main" id="{6BE5126C-01B0-4E60-8699-26936EE4EDD5}"/>
              </a:ext>
            </a:extLst>
          </p:cNvPr>
          <p:cNvGraphicFramePr>
            <a:graphicFrameLocks noGrp="1"/>
          </p:cNvGraphicFramePr>
          <p:nvPr>
            <p:extLst>
              <p:ext uri="{D42A27DB-BD31-4B8C-83A1-F6EECF244321}">
                <p14:modId xmlns:p14="http://schemas.microsoft.com/office/powerpoint/2010/main" val="821075222"/>
              </p:ext>
            </p:extLst>
          </p:nvPr>
        </p:nvGraphicFramePr>
        <p:xfrm>
          <a:off x="609600" y="772932"/>
          <a:ext cx="8128000" cy="4003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60546386"/>
                    </a:ext>
                  </a:extLst>
                </a:gridCol>
                <a:gridCol w="4064000">
                  <a:extLst>
                    <a:ext uri="{9D8B030D-6E8A-4147-A177-3AD203B41FA5}">
                      <a16:colId xmlns:a16="http://schemas.microsoft.com/office/drawing/2014/main" val="217087699"/>
                    </a:ext>
                  </a:extLst>
                </a:gridCol>
              </a:tblGrid>
              <a:tr h="370840">
                <a:tc>
                  <a:txBody>
                    <a:bodyPr/>
                    <a:lstStyle/>
                    <a:p>
                      <a:endParaRPr lang="th-TH" sz="1600" dirty="0"/>
                    </a:p>
                  </a:txBody>
                  <a:tcPr/>
                </a:tc>
                <a:tc>
                  <a:txBody>
                    <a:bodyPr/>
                    <a:lstStyle/>
                    <a:p>
                      <a:endParaRPr lang="th-TH" sz="1600" dirty="0"/>
                    </a:p>
                  </a:txBody>
                  <a:tcPr/>
                </a:tc>
                <a:extLst>
                  <a:ext uri="{0D108BD9-81ED-4DB2-BD59-A6C34878D82A}">
                    <a16:rowId xmlns:a16="http://schemas.microsoft.com/office/drawing/2014/main" val="2938869587"/>
                  </a:ext>
                </a:extLst>
              </a:tr>
              <a:tr h="370840">
                <a:tc>
                  <a:txBody>
                    <a:bodyPr/>
                    <a:lstStyle/>
                    <a:p>
                      <a:r>
                        <a:rPr lang="en-US" sz="1600" b="0" i="0" kern="1200" dirty="0">
                          <a:solidFill>
                            <a:schemeClr val="dk1"/>
                          </a:solidFill>
                          <a:effectLst/>
                          <a:latin typeface="+mn-lt"/>
                          <a:ea typeface="+mn-ea"/>
                          <a:cs typeface="+mn-cs"/>
                        </a:rPr>
                        <a:t>http://10.100.1.94/WISS-API/ErrorLog/Mockup</a:t>
                      </a:r>
                      <a:endParaRPr lang="th-TH" sz="1600" dirty="0"/>
                    </a:p>
                  </a:txBody>
                  <a:tcPr/>
                </a:tc>
                <a:tc>
                  <a:txBody>
                    <a:bodyPr/>
                    <a:lstStyle/>
                    <a:p>
                      <a:r>
                        <a:rPr lang="en-US" sz="1600" b="1" dirty="0"/>
                        <a:t>{    "id": 27646,    "</a:t>
                      </a:r>
                      <a:r>
                        <a:rPr lang="en-US" sz="1600" b="1" dirty="0" err="1"/>
                        <a:t>functionName</a:t>
                      </a:r>
                      <a:r>
                        <a:rPr lang="en-US" sz="1600" b="1" dirty="0"/>
                        <a:t>": "GET_DATA",    "message": "Invalid column name COMPCODE.  Invalid column name PLANTCODE.  Invalid column name ENABLE.  Invalid column name MODULECODE.  Invalid column name FEATURECODE.  Invalid column name FUNCTIONCODE.  Invalid column name MODULECODE.  Invalid column name FEATURECODE.  Invalid column name FUNCTIONCODE.  Invalid column name CONFIGNAME.  Invalid column name VALUETXT1.  Invalid column name VALUETXT2.  Invalid column name VALUETXT3.  Invalid column name VALUETXT4.  Invalid column name VALUENUM1.  Invalid column name VALUENUM2from.",    "</a:t>
                      </a:r>
                      <a:r>
                        <a:rPr lang="en-US" sz="1600" b="1" dirty="0" err="1"/>
                        <a:t>createBy</a:t>
                      </a:r>
                      <a:r>
                        <a:rPr lang="en-US" sz="1600" b="1" dirty="0"/>
                        <a:t>": "Nattawut",    "</a:t>
                      </a:r>
                      <a:r>
                        <a:rPr lang="en-US" sz="1600" b="1" dirty="0" err="1"/>
                        <a:t>createDate</a:t>
                      </a:r>
                      <a:r>
                        <a:rPr lang="en-US" sz="1600" b="1" dirty="0"/>
                        <a:t>": "20201120",    "createTime": "130257"}</a:t>
                      </a:r>
                      <a:endParaRPr lang="th-TH" sz="1600" b="1" dirty="0"/>
                    </a:p>
                  </a:txBody>
                  <a:tcPr/>
                </a:tc>
                <a:extLst>
                  <a:ext uri="{0D108BD9-81ED-4DB2-BD59-A6C34878D82A}">
                    <a16:rowId xmlns:a16="http://schemas.microsoft.com/office/drawing/2014/main" val="1615420037"/>
                  </a:ext>
                </a:extLst>
              </a:tr>
              <a:tr h="370840">
                <a:tc>
                  <a:txBody>
                    <a:bodyPr/>
                    <a:lstStyle/>
                    <a:p>
                      <a:endParaRPr lang="th-TH" sz="1600"/>
                    </a:p>
                  </a:txBody>
                  <a:tcPr/>
                </a:tc>
                <a:tc>
                  <a:txBody>
                    <a:bodyPr/>
                    <a:lstStyle/>
                    <a:p>
                      <a:endParaRPr lang="th-TH" sz="1600" dirty="0"/>
                    </a:p>
                  </a:txBody>
                  <a:tcPr/>
                </a:tc>
                <a:extLst>
                  <a:ext uri="{0D108BD9-81ED-4DB2-BD59-A6C34878D82A}">
                    <a16:rowId xmlns:a16="http://schemas.microsoft.com/office/drawing/2014/main" val="4222472643"/>
                  </a:ext>
                </a:extLst>
              </a:tr>
            </a:tbl>
          </a:graphicData>
        </a:graphic>
      </p:graphicFrame>
      <p:pic>
        <p:nvPicPr>
          <p:cNvPr id="5" name="Picture 4">
            <a:extLst>
              <a:ext uri="{FF2B5EF4-FFF2-40B4-BE49-F238E27FC236}">
                <a16:creationId xmlns:a16="http://schemas.microsoft.com/office/drawing/2014/main" id="{F2F5D550-6B0A-4065-BE65-53211D833268}"/>
              </a:ext>
            </a:extLst>
          </p:cNvPr>
          <p:cNvPicPr>
            <a:picLocks noChangeAspect="1"/>
          </p:cNvPicPr>
          <p:nvPr/>
        </p:nvPicPr>
        <p:blipFill>
          <a:blip r:embed="rId2"/>
          <a:stretch>
            <a:fillRect/>
          </a:stretch>
        </p:blipFill>
        <p:spPr>
          <a:xfrm>
            <a:off x="0" y="2168040"/>
            <a:ext cx="4391638" cy="2095792"/>
          </a:xfrm>
          <a:prstGeom prst="rect">
            <a:avLst/>
          </a:prstGeom>
        </p:spPr>
      </p:pic>
      <p:pic>
        <p:nvPicPr>
          <p:cNvPr id="7" name="Picture 6">
            <a:extLst>
              <a:ext uri="{FF2B5EF4-FFF2-40B4-BE49-F238E27FC236}">
                <a16:creationId xmlns:a16="http://schemas.microsoft.com/office/drawing/2014/main" id="{9E30267B-D643-49A4-B994-E7DDFCD948FA}"/>
              </a:ext>
            </a:extLst>
          </p:cNvPr>
          <p:cNvPicPr>
            <a:picLocks noChangeAspect="1"/>
          </p:cNvPicPr>
          <p:nvPr/>
        </p:nvPicPr>
        <p:blipFill>
          <a:blip r:embed="rId3"/>
          <a:stretch>
            <a:fillRect/>
          </a:stretch>
        </p:blipFill>
        <p:spPr>
          <a:xfrm>
            <a:off x="105991" y="4279076"/>
            <a:ext cx="4285648" cy="2139827"/>
          </a:xfrm>
          <a:prstGeom prst="rect">
            <a:avLst/>
          </a:prstGeom>
        </p:spPr>
      </p:pic>
    </p:spTree>
    <p:extLst>
      <p:ext uri="{BB962C8B-B14F-4D97-AF65-F5344CB8AC3E}">
        <p14:creationId xmlns:p14="http://schemas.microsoft.com/office/powerpoint/2010/main" val="1643885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AFC866-49DC-4805-A473-42F981027165}"/>
              </a:ext>
            </a:extLst>
          </p:cNvPr>
          <p:cNvSpPr>
            <a:spLocks noGrp="1"/>
          </p:cNvSpPr>
          <p:nvPr>
            <p:ph type="title"/>
          </p:nvPr>
        </p:nvSpPr>
        <p:spPr/>
        <p:txBody>
          <a:bodyPr>
            <a:normAutofit/>
          </a:bodyPr>
          <a:lstStyle/>
          <a:p>
            <a:r>
              <a:rPr lang="en-US" dirty="0"/>
              <a:t>Compact(‘error’)</a:t>
            </a:r>
            <a:endParaRPr lang="th-TH" dirty="0"/>
          </a:p>
        </p:txBody>
      </p:sp>
      <p:pic>
        <p:nvPicPr>
          <p:cNvPr id="3" name="Picture 2">
            <a:extLst>
              <a:ext uri="{FF2B5EF4-FFF2-40B4-BE49-F238E27FC236}">
                <a16:creationId xmlns:a16="http://schemas.microsoft.com/office/drawing/2014/main" id="{1653CE1E-CCF5-4053-9146-BE2FDD1A2C10}"/>
              </a:ext>
            </a:extLst>
          </p:cNvPr>
          <p:cNvPicPr>
            <a:picLocks noChangeAspect="1"/>
          </p:cNvPicPr>
          <p:nvPr/>
        </p:nvPicPr>
        <p:blipFill>
          <a:blip r:embed="rId2"/>
          <a:stretch>
            <a:fillRect/>
          </a:stretch>
        </p:blipFill>
        <p:spPr>
          <a:xfrm>
            <a:off x="922020" y="833140"/>
            <a:ext cx="9059539" cy="4486901"/>
          </a:xfrm>
          <a:prstGeom prst="rect">
            <a:avLst/>
          </a:prstGeom>
        </p:spPr>
      </p:pic>
      <p:sp>
        <p:nvSpPr>
          <p:cNvPr id="4" name="TextBox 3">
            <a:extLst>
              <a:ext uri="{FF2B5EF4-FFF2-40B4-BE49-F238E27FC236}">
                <a16:creationId xmlns:a16="http://schemas.microsoft.com/office/drawing/2014/main" id="{45B2E355-CE74-45ED-B275-5ED09F38B093}"/>
              </a:ext>
            </a:extLst>
          </p:cNvPr>
          <p:cNvSpPr txBox="1"/>
          <p:nvPr/>
        </p:nvSpPr>
        <p:spPr>
          <a:xfrm>
            <a:off x="922020" y="5501640"/>
            <a:ext cx="3124200" cy="523220"/>
          </a:xfrm>
          <a:prstGeom prst="rect">
            <a:avLst/>
          </a:prstGeom>
          <a:noFill/>
        </p:spPr>
        <p:txBody>
          <a:bodyPr wrap="square" rtlCol="0">
            <a:spAutoFit/>
          </a:bodyPr>
          <a:lstStyle/>
          <a:p>
            <a:r>
              <a:rPr lang="en-US" dirty="0"/>
              <a:t>Compact(‘error’)</a:t>
            </a:r>
            <a:endParaRPr lang="th-TH" dirty="0"/>
          </a:p>
        </p:txBody>
      </p:sp>
    </p:spTree>
    <p:extLst>
      <p:ext uri="{BB962C8B-B14F-4D97-AF65-F5344CB8AC3E}">
        <p14:creationId xmlns:p14="http://schemas.microsoft.com/office/powerpoint/2010/main" val="18791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CB6-2D72-4BA3-A74E-623BBE84A790}"/>
              </a:ext>
            </a:extLst>
          </p:cNvPr>
          <p:cNvSpPr>
            <a:spLocks noGrp="1"/>
          </p:cNvSpPr>
          <p:nvPr>
            <p:ph type="title"/>
          </p:nvPr>
        </p:nvSpPr>
        <p:spPr/>
        <p:txBody>
          <a:bodyPr/>
          <a:lstStyle/>
          <a:p>
            <a:r>
              <a:rPr lang="en-US" dirty="0"/>
              <a:t>Tutorial – Bootstrap, Awesome Font, </a:t>
            </a:r>
            <a:r>
              <a:rPr lang="en-US" dirty="0" err="1"/>
              <a:t>Jquery</a:t>
            </a:r>
            <a:endParaRPr lang="th-TH" dirty="0"/>
          </a:p>
        </p:txBody>
      </p:sp>
      <p:graphicFrame>
        <p:nvGraphicFramePr>
          <p:cNvPr id="3" name="Table 4">
            <a:extLst>
              <a:ext uri="{FF2B5EF4-FFF2-40B4-BE49-F238E27FC236}">
                <a16:creationId xmlns:a16="http://schemas.microsoft.com/office/drawing/2014/main" id="{BB529CE3-966A-42C3-9AF3-CBB4859514AE}"/>
              </a:ext>
            </a:extLst>
          </p:cNvPr>
          <p:cNvGraphicFramePr>
            <a:graphicFrameLocks noGrp="1"/>
          </p:cNvGraphicFramePr>
          <p:nvPr>
            <p:extLst>
              <p:ext uri="{D42A27DB-BD31-4B8C-83A1-F6EECF244321}">
                <p14:modId xmlns:p14="http://schemas.microsoft.com/office/powerpoint/2010/main" val="1211626376"/>
              </p:ext>
            </p:extLst>
          </p:nvPr>
        </p:nvGraphicFramePr>
        <p:xfrm>
          <a:off x="813408" y="682721"/>
          <a:ext cx="10768263" cy="4404360"/>
        </p:xfrm>
        <a:graphic>
          <a:graphicData uri="http://schemas.openxmlformats.org/drawingml/2006/table">
            <a:tbl>
              <a:tblPr firstRow="1" bandRow="1">
                <a:tableStyleId>{5C22544A-7EE6-4342-B048-85BDC9FD1C3A}</a:tableStyleId>
              </a:tblPr>
              <a:tblGrid>
                <a:gridCol w="553453">
                  <a:extLst>
                    <a:ext uri="{9D8B030D-6E8A-4147-A177-3AD203B41FA5}">
                      <a16:colId xmlns:a16="http://schemas.microsoft.com/office/drawing/2014/main" val="2140861475"/>
                    </a:ext>
                  </a:extLst>
                </a:gridCol>
                <a:gridCol w="6625389">
                  <a:extLst>
                    <a:ext uri="{9D8B030D-6E8A-4147-A177-3AD203B41FA5}">
                      <a16:colId xmlns:a16="http://schemas.microsoft.com/office/drawing/2014/main" val="3170357150"/>
                    </a:ext>
                  </a:extLst>
                </a:gridCol>
                <a:gridCol w="3589421">
                  <a:extLst>
                    <a:ext uri="{9D8B030D-6E8A-4147-A177-3AD203B41FA5}">
                      <a16:colId xmlns:a16="http://schemas.microsoft.com/office/drawing/2014/main" val="975064222"/>
                    </a:ext>
                  </a:extLst>
                </a:gridCol>
              </a:tblGrid>
              <a:tr h="370840">
                <a:tc>
                  <a:txBody>
                    <a:bodyPr/>
                    <a:lstStyle/>
                    <a:p>
                      <a:endParaRPr lang="th-TH" sz="1800" b="0" dirty="0"/>
                    </a:p>
                  </a:txBody>
                  <a:tcPr/>
                </a:tc>
                <a:tc>
                  <a:txBody>
                    <a:bodyPr/>
                    <a:lstStyle/>
                    <a:p>
                      <a:endParaRPr lang="th-TH" sz="1400" b="0" dirty="0"/>
                    </a:p>
                  </a:txBody>
                  <a:tcPr/>
                </a:tc>
                <a:tc>
                  <a:txBody>
                    <a:bodyPr/>
                    <a:lstStyle/>
                    <a:p>
                      <a:endParaRPr lang="th-TH" sz="1800" b="0"/>
                    </a:p>
                  </a:txBody>
                  <a:tcPr/>
                </a:tc>
                <a:extLst>
                  <a:ext uri="{0D108BD9-81ED-4DB2-BD59-A6C34878D82A}">
                    <a16:rowId xmlns:a16="http://schemas.microsoft.com/office/drawing/2014/main" val="1721671658"/>
                  </a:ext>
                </a:extLst>
              </a:tr>
              <a:tr h="370840">
                <a:tc>
                  <a:txBody>
                    <a:bodyPr/>
                    <a:lstStyle/>
                    <a:p>
                      <a:r>
                        <a:rPr lang="en-US" sz="1800" b="0" dirty="0"/>
                        <a:t>1</a:t>
                      </a:r>
                      <a:endParaRPr lang="th-TH" sz="1800" b="0" dirty="0"/>
                    </a:p>
                  </a:txBody>
                  <a:tcPr/>
                </a:tc>
                <a:tc>
                  <a:txBody>
                    <a:bodyPr/>
                    <a:lstStyle/>
                    <a:p>
                      <a:r>
                        <a:rPr lang="en-US" sz="1400" dirty="0"/>
                        <a:t>composer create-project </a:t>
                      </a:r>
                      <a:r>
                        <a:rPr lang="en-US" sz="1400" dirty="0" err="1"/>
                        <a:t>laravel</a:t>
                      </a:r>
                      <a:r>
                        <a:rPr lang="en-US" sz="1400" dirty="0"/>
                        <a:t>/</a:t>
                      </a:r>
                      <a:r>
                        <a:rPr lang="en-US" sz="1400" dirty="0" err="1"/>
                        <a:t>laravel</a:t>
                      </a:r>
                      <a:r>
                        <a:rPr lang="en-US" sz="1400" dirty="0"/>
                        <a:t> --prefer-</a:t>
                      </a:r>
                      <a:r>
                        <a:rPr lang="en-US" sz="1400" dirty="0" err="1"/>
                        <a:t>dist</a:t>
                      </a:r>
                      <a:r>
                        <a:rPr lang="en-US" sz="1400" dirty="0"/>
                        <a:t> laravel8crud</a:t>
                      </a:r>
                    </a:p>
                  </a:txBody>
                  <a:tcPr/>
                </a:tc>
                <a:tc>
                  <a:txBody>
                    <a:bodyPr/>
                    <a:lstStyle/>
                    <a:p>
                      <a:endParaRPr lang="th-TH" sz="1800" b="0"/>
                    </a:p>
                  </a:txBody>
                  <a:tcPr/>
                </a:tc>
                <a:extLst>
                  <a:ext uri="{0D108BD9-81ED-4DB2-BD59-A6C34878D82A}">
                    <a16:rowId xmlns:a16="http://schemas.microsoft.com/office/drawing/2014/main" val="3915928836"/>
                  </a:ext>
                </a:extLst>
              </a:tr>
              <a:tr h="370840">
                <a:tc>
                  <a:txBody>
                    <a:bodyPr/>
                    <a:lstStyle/>
                    <a:p>
                      <a:r>
                        <a:rPr lang="en-US" sz="1800" b="0" dirty="0"/>
                        <a:t>2</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composer require </a:t>
                      </a:r>
                      <a:r>
                        <a:rPr lang="en-US" sz="1400" dirty="0" err="1"/>
                        <a:t>laravel</a:t>
                      </a:r>
                      <a:r>
                        <a:rPr lang="en-US" sz="1400" dirty="0"/>
                        <a:t>/</a:t>
                      </a:r>
                      <a:r>
                        <a:rPr lang="en-US" sz="1400" dirty="0" err="1"/>
                        <a:t>ui</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php artisan </a:t>
                      </a:r>
                      <a:r>
                        <a:rPr lang="en-US" sz="1400" dirty="0" err="1"/>
                        <a:t>ui</a:t>
                      </a:r>
                      <a:r>
                        <a:rPr lang="en-US" sz="1400" dirty="0"/>
                        <a:t> bootstrap --auth</a:t>
                      </a:r>
                      <a:endParaRPr lang="th-TH" sz="1400" b="0" dirty="0"/>
                    </a:p>
                  </a:txBody>
                  <a:tcPr/>
                </a:tc>
                <a:tc>
                  <a:txBody>
                    <a:bodyPr/>
                    <a:lstStyle/>
                    <a:p>
                      <a:r>
                        <a:rPr lang="en-US" sz="1800" b="0" dirty="0"/>
                        <a:t>Install Bootstrap in Laravel 8</a:t>
                      </a:r>
                    </a:p>
                    <a:p>
                      <a:r>
                        <a:rPr lang="en-US" sz="1800" b="0" dirty="0"/>
                        <a:t>Install Bootstrap Auth Scaffolding</a:t>
                      </a:r>
                    </a:p>
                    <a:p>
                      <a:r>
                        <a:rPr lang="en-US" sz="1800" b="0" dirty="0"/>
                        <a:t>Authentication scaffolding generated successfully</a:t>
                      </a:r>
                      <a:endParaRPr lang="th-TH" sz="1800" b="0" dirty="0"/>
                    </a:p>
                  </a:txBody>
                  <a:tcPr/>
                </a:tc>
                <a:extLst>
                  <a:ext uri="{0D108BD9-81ED-4DB2-BD59-A6C34878D82A}">
                    <a16:rowId xmlns:a16="http://schemas.microsoft.com/office/drawing/2014/main" val="1430507787"/>
                  </a:ext>
                </a:extLst>
              </a:tr>
              <a:tr h="370840">
                <a:tc>
                  <a:txBody>
                    <a:bodyPr/>
                    <a:lstStyle/>
                    <a:p>
                      <a:r>
                        <a:rPr lang="en-US" sz="1800" b="0"/>
                        <a:t>3 </a:t>
                      </a:r>
                      <a:endParaRPr lang="th-TH" sz="1800" b="0" dirty="0"/>
                    </a:p>
                  </a:txBody>
                  <a:tcPr/>
                </a:tc>
                <a:tc>
                  <a:txBody>
                    <a:bodyPr/>
                    <a:lstStyle/>
                    <a:p>
                      <a:r>
                        <a:rPr lang="en-US" sz="1400" dirty="0"/>
                        <a:t>npm install &amp;&amp; npm run dev</a:t>
                      </a:r>
                      <a:endParaRPr lang="th-TH" sz="1400" b="0" dirty="0"/>
                    </a:p>
                  </a:txBody>
                  <a:tcPr/>
                </a:tc>
                <a:tc>
                  <a:txBody>
                    <a:bodyPr/>
                    <a:lstStyle/>
                    <a:p>
                      <a:endParaRPr lang="th-TH" sz="1800" b="0" dirty="0"/>
                    </a:p>
                  </a:txBody>
                  <a:tcPr/>
                </a:tc>
                <a:extLst>
                  <a:ext uri="{0D108BD9-81ED-4DB2-BD59-A6C34878D82A}">
                    <a16:rowId xmlns:a16="http://schemas.microsoft.com/office/drawing/2014/main" val="4102207792"/>
                  </a:ext>
                </a:extLst>
              </a:tr>
              <a:tr h="370840">
                <a:tc>
                  <a:txBody>
                    <a:bodyPr/>
                    <a:lstStyle/>
                    <a:p>
                      <a:r>
                        <a:rPr lang="en-US" sz="1800" b="0" dirty="0"/>
                        <a:t>4</a:t>
                      </a:r>
                      <a:endParaRPr lang="th-TH" sz="1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node</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node -v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for npm</a:t>
                      </a:r>
                      <a:r>
                        <a:rPr lang="en-US"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npm install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npm</a:t>
                      </a:r>
                      <a:r>
                        <a:rPr lang="en-US" sz="1400" dirty="0"/>
                        <a:t> run </a:t>
                      </a:r>
                      <a:r>
                        <a:rPr lang="en-US" sz="1400" kern="1200" dirty="0">
                          <a:solidFill>
                            <a:schemeClr val="dk1"/>
                          </a:solidFill>
                          <a:effectLst/>
                          <a:latin typeface="+mn-lt"/>
                          <a:ea typeface="+mn-ea"/>
                          <a:cs typeface="+mn-cs"/>
                        </a:rPr>
                        <a:t>watch</a:t>
                      </a:r>
                      <a:endParaRPr lang="en-US" sz="1400" b="0" dirty="0"/>
                    </a:p>
                  </a:txBody>
                  <a:tcPr/>
                </a:tc>
                <a:tc>
                  <a:txBody>
                    <a:bodyPr/>
                    <a:lstStyle/>
                    <a:p>
                      <a:endParaRPr lang="th-TH" sz="1800" b="0" dirty="0"/>
                    </a:p>
                  </a:txBody>
                  <a:tcPr/>
                </a:tc>
                <a:extLst>
                  <a:ext uri="{0D108BD9-81ED-4DB2-BD59-A6C34878D82A}">
                    <a16:rowId xmlns:a16="http://schemas.microsoft.com/office/drawing/2014/main" val="817064023"/>
                  </a:ext>
                </a:extLst>
              </a:tr>
              <a:tr h="370840">
                <a:tc>
                  <a:txBody>
                    <a:bodyPr/>
                    <a:lstStyle/>
                    <a:p>
                      <a:r>
                        <a:rPr lang="en-US" sz="1800" b="0" dirty="0"/>
                        <a:t>5</a:t>
                      </a:r>
                      <a:endParaRPr lang="th-TH" sz="1800" b="0" dirty="0"/>
                    </a:p>
                  </a:txBody>
                  <a:tcPr/>
                </a:tc>
                <a:tc>
                  <a:txBody>
                    <a:bodyPr/>
                    <a:lstStyle/>
                    <a:p>
                      <a:r>
                        <a:rPr lang="en-US" sz="1400" b="0" dirty="0">
                          <a:hlinkClick r:id="rId2"/>
                        </a:rPr>
                        <a:t>http://10.100.1.94:8000/product/1234</a:t>
                      </a:r>
                      <a:endParaRPr lang="en-US" sz="1400" b="0" dirty="0"/>
                    </a:p>
                    <a:p>
                      <a:r>
                        <a:rPr lang="en-US" sz="1400" b="0" dirty="0">
                          <a:hlinkClick r:id="rId3"/>
                        </a:rPr>
                        <a:t>http://10.100.1.94:8000/index</a:t>
                      </a:r>
                      <a:endParaRPr lang="en-US" sz="1400" b="0" dirty="0"/>
                    </a:p>
                    <a:p>
                      <a:r>
                        <a:rPr lang="en-US" sz="1400" b="0" dirty="0"/>
                        <a:t>http://10.100.1.94:8000/game</a:t>
                      </a:r>
                      <a:endParaRPr lang="th-TH" sz="1400" b="0" dirty="0"/>
                    </a:p>
                  </a:txBody>
                  <a:tcPr/>
                </a:tc>
                <a:tc>
                  <a:txBody>
                    <a:bodyPr/>
                    <a:lstStyle/>
                    <a:p>
                      <a:endParaRPr lang="th-TH" sz="1800" b="0" dirty="0"/>
                    </a:p>
                  </a:txBody>
                  <a:tcPr/>
                </a:tc>
                <a:extLst>
                  <a:ext uri="{0D108BD9-81ED-4DB2-BD59-A6C34878D82A}">
                    <a16:rowId xmlns:a16="http://schemas.microsoft.com/office/drawing/2014/main" val="3783756373"/>
                  </a:ext>
                </a:extLst>
              </a:tr>
            </a:tbl>
          </a:graphicData>
        </a:graphic>
      </p:graphicFrame>
    </p:spTree>
    <p:extLst>
      <p:ext uri="{BB962C8B-B14F-4D97-AF65-F5344CB8AC3E}">
        <p14:creationId xmlns:p14="http://schemas.microsoft.com/office/powerpoint/2010/main" val="871160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0DD-DB50-4FED-B474-0A4ABEC39E66}"/>
              </a:ext>
            </a:extLst>
          </p:cNvPr>
          <p:cNvSpPr>
            <a:spLocks noGrp="1"/>
          </p:cNvSpPr>
          <p:nvPr>
            <p:ph type="title"/>
          </p:nvPr>
        </p:nvSpPr>
        <p:spPr/>
        <p:txBody>
          <a:bodyPr/>
          <a:lstStyle/>
          <a:p>
            <a:r>
              <a:rPr lang="en-US" dirty="0"/>
              <a:t>Sample View | Main.blade.php</a:t>
            </a:r>
            <a:endParaRPr lang="th-TH" dirty="0"/>
          </a:p>
        </p:txBody>
      </p:sp>
      <p:pic>
        <p:nvPicPr>
          <p:cNvPr id="4" name="Picture 3">
            <a:extLst>
              <a:ext uri="{FF2B5EF4-FFF2-40B4-BE49-F238E27FC236}">
                <a16:creationId xmlns:a16="http://schemas.microsoft.com/office/drawing/2014/main" id="{1C207FE5-2D04-4DC8-BC4E-69C7EF52B7DF}"/>
              </a:ext>
            </a:extLst>
          </p:cNvPr>
          <p:cNvPicPr>
            <a:picLocks noChangeAspect="1"/>
          </p:cNvPicPr>
          <p:nvPr/>
        </p:nvPicPr>
        <p:blipFill>
          <a:blip r:embed="rId2"/>
          <a:stretch>
            <a:fillRect/>
          </a:stretch>
        </p:blipFill>
        <p:spPr>
          <a:xfrm>
            <a:off x="904875" y="600075"/>
            <a:ext cx="6763308" cy="5499213"/>
          </a:xfrm>
          <a:prstGeom prst="rect">
            <a:avLst/>
          </a:prstGeom>
        </p:spPr>
      </p:pic>
      <p:sp>
        <p:nvSpPr>
          <p:cNvPr id="5" name="Rectangle 4">
            <a:extLst>
              <a:ext uri="{FF2B5EF4-FFF2-40B4-BE49-F238E27FC236}">
                <a16:creationId xmlns:a16="http://schemas.microsoft.com/office/drawing/2014/main" id="{05038922-DC7E-493D-A0F1-81984958A100}"/>
              </a:ext>
            </a:extLst>
          </p:cNvPr>
          <p:cNvSpPr/>
          <p:nvPr/>
        </p:nvSpPr>
        <p:spPr>
          <a:xfrm>
            <a:off x="1223143" y="3171824"/>
            <a:ext cx="1920107" cy="2571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Rectangle 5">
            <a:extLst>
              <a:ext uri="{FF2B5EF4-FFF2-40B4-BE49-F238E27FC236}">
                <a16:creationId xmlns:a16="http://schemas.microsoft.com/office/drawing/2014/main" id="{22805617-ADBA-4BCD-A6E3-189BAFB0E372}"/>
              </a:ext>
            </a:extLst>
          </p:cNvPr>
          <p:cNvSpPr/>
          <p:nvPr/>
        </p:nvSpPr>
        <p:spPr>
          <a:xfrm>
            <a:off x="3613918" y="2152649"/>
            <a:ext cx="3853682" cy="74295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Rectangle 6">
            <a:extLst>
              <a:ext uri="{FF2B5EF4-FFF2-40B4-BE49-F238E27FC236}">
                <a16:creationId xmlns:a16="http://schemas.microsoft.com/office/drawing/2014/main" id="{FE33AEE9-B291-40E9-920C-BE29A9D96A79}"/>
              </a:ext>
            </a:extLst>
          </p:cNvPr>
          <p:cNvSpPr/>
          <p:nvPr/>
        </p:nvSpPr>
        <p:spPr>
          <a:xfrm>
            <a:off x="3613918" y="2987731"/>
            <a:ext cx="3853682" cy="295586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EC7A7CBA-53E1-4CD5-891C-09A3E5F17E69}"/>
              </a:ext>
            </a:extLst>
          </p:cNvPr>
          <p:cNvPicPr>
            <a:picLocks noChangeAspect="1"/>
          </p:cNvPicPr>
          <p:nvPr/>
        </p:nvPicPr>
        <p:blipFill>
          <a:blip r:embed="rId3"/>
          <a:stretch>
            <a:fillRect/>
          </a:stretch>
        </p:blipFill>
        <p:spPr>
          <a:xfrm>
            <a:off x="7734858" y="600075"/>
            <a:ext cx="4357769" cy="2146724"/>
          </a:xfrm>
          <a:prstGeom prst="rect">
            <a:avLst/>
          </a:prstGeom>
        </p:spPr>
      </p:pic>
      <p:sp>
        <p:nvSpPr>
          <p:cNvPr id="10" name="Speech Bubble: Rectangle 9">
            <a:extLst>
              <a:ext uri="{FF2B5EF4-FFF2-40B4-BE49-F238E27FC236}">
                <a16:creationId xmlns:a16="http://schemas.microsoft.com/office/drawing/2014/main" id="{150BC564-4B40-40C7-A9DB-B64B8C487105}"/>
              </a:ext>
            </a:extLst>
          </p:cNvPr>
          <p:cNvSpPr/>
          <p:nvPr/>
        </p:nvSpPr>
        <p:spPr>
          <a:xfrm>
            <a:off x="7986451" y="2834443"/>
            <a:ext cx="2705100" cy="512431"/>
          </a:xfrm>
          <a:prstGeom prst="wedgeRectCallout">
            <a:avLst>
              <a:gd name="adj1" fmla="val -21537"/>
              <a:gd name="adj2" fmla="val -7690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 data table</a:t>
            </a:r>
            <a:endParaRPr lang="th-TH" dirty="0"/>
          </a:p>
        </p:txBody>
      </p:sp>
      <p:sp>
        <p:nvSpPr>
          <p:cNvPr id="11" name="Rectangle 10">
            <a:extLst>
              <a:ext uri="{FF2B5EF4-FFF2-40B4-BE49-F238E27FC236}">
                <a16:creationId xmlns:a16="http://schemas.microsoft.com/office/drawing/2014/main" id="{7AA2F302-8FC2-4801-9F77-255832BAA0FD}"/>
              </a:ext>
            </a:extLst>
          </p:cNvPr>
          <p:cNvSpPr/>
          <p:nvPr/>
        </p:nvSpPr>
        <p:spPr>
          <a:xfrm>
            <a:off x="8015026" y="954094"/>
            <a:ext cx="3853682" cy="179270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3" name="Picture 12">
            <a:extLst>
              <a:ext uri="{FF2B5EF4-FFF2-40B4-BE49-F238E27FC236}">
                <a16:creationId xmlns:a16="http://schemas.microsoft.com/office/drawing/2014/main" id="{8BBE0A9D-3BEC-4318-B801-7D1D75668E20}"/>
              </a:ext>
            </a:extLst>
          </p:cNvPr>
          <p:cNvPicPr>
            <a:picLocks noChangeAspect="1"/>
          </p:cNvPicPr>
          <p:nvPr/>
        </p:nvPicPr>
        <p:blipFill>
          <a:blip r:embed="rId4"/>
          <a:stretch>
            <a:fillRect/>
          </a:stretch>
        </p:blipFill>
        <p:spPr>
          <a:xfrm>
            <a:off x="7734857" y="3511127"/>
            <a:ext cx="4363825" cy="2392779"/>
          </a:xfrm>
          <a:prstGeom prst="rect">
            <a:avLst/>
          </a:prstGeom>
        </p:spPr>
      </p:pic>
      <p:sp>
        <p:nvSpPr>
          <p:cNvPr id="14" name="Rectangle 13">
            <a:extLst>
              <a:ext uri="{FF2B5EF4-FFF2-40B4-BE49-F238E27FC236}">
                <a16:creationId xmlns:a16="http://schemas.microsoft.com/office/drawing/2014/main" id="{7B658166-F61A-45AE-A45C-E178E254FAB9}"/>
              </a:ext>
            </a:extLst>
          </p:cNvPr>
          <p:cNvSpPr/>
          <p:nvPr/>
        </p:nvSpPr>
        <p:spPr>
          <a:xfrm>
            <a:off x="8977313" y="3705225"/>
            <a:ext cx="428626" cy="15716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Rectangle 14">
            <a:extLst>
              <a:ext uri="{FF2B5EF4-FFF2-40B4-BE49-F238E27FC236}">
                <a16:creationId xmlns:a16="http://schemas.microsoft.com/office/drawing/2014/main" id="{F5D7F50E-0AC3-44EE-97E2-8A2CEBDCF2FA}"/>
              </a:ext>
            </a:extLst>
          </p:cNvPr>
          <p:cNvSpPr/>
          <p:nvPr/>
        </p:nvSpPr>
        <p:spPr>
          <a:xfrm>
            <a:off x="7986451" y="4743450"/>
            <a:ext cx="3853682" cy="134948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Speech Bubble: Rectangle 15">
            <a:extLst>
              <a:ext uri="{FF2B5EF4-FFF2-40B4-BE49-F238E27FC236}">
                <a16:creationId xmlns:a16="http://schemas.microsoft.com/office/drawing/2014/main" id="{1874087E-8EF2-4A6E-BA7D-6CC79C4CD8C4}"/>
              </a:ext>
            </a:extLst>
          </p:cNvPr>
          <p:cNvSpPr/>
          <p:nvPr/>
        </p:nvSpPr>
        <p:spPr>
          <a:xfrm>
            <a:off x="10331449" y="3606173"/>
            <a:ext cx="1712651" cy="324478"/>
          </a:xfrm>
          <a:prstGeom prst="wedgeRectCallout">
            <a:avLst>
              <a:gd name="adj1" fmla="val -67142"/>
              <a:gd name="adj2" fmla="val -1618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 to main controller</a:t>
            </a:r>
            <a:endParaRPr lang="th-TH" sz="1600" dirty="0"/>
          </a:p>
        </p:txBody>
      </p:sp>
      <p:sp>
        <p:nvSpPr>
          <p:cNvPr id="17" name="Speech Bubble: Rectangle 16">
            <a:extLst>
              <a:ext uri="{FF2B5EF4-FFF2-40B4-BE49-F238E27FC236}">
                <a16:creationId xmlns:a16="http://schemas.microsoft.com/office/drawing/2014/main" id="{FF159305-999F-4BA4-A58D-9CBFB19056BE}"/>
              </a:ext>
            </a:extLst>
          </p:cNvPr>
          <p:cNvSpPr/>
          <p:nvPr/>
        </p:nvSpPr>
        <p:spPr>
          <a:xfrm>
            <a:off x="10331448" y="4487235"/>
            <a:ext cx="1712651" cy="324478"/>
          </a:xfrm>
          <a:prstGeom prst="wedgeRectCallout">
            <a:avLst>
              <a:gd name="adj1" fmla="val -46008"/>
              <a:gd name="adj2" fmla="val 797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Show data table</a:t>
            </a:r>
            <a:endParaRPr lang="th-TH" sz="1600" dirty="0"/>
          </a:p>
        </p:txBody>
      </p:sp>
    </p:spTree>
    <p:extLst>
      <p:ext uri="{BB962C8B-B14F-4D97-AF65-F5344CB8AC3E}">
        <p14:creationId xmlns:p14="http://schemas.microsoft.com/office/powerpoint/2010/main" val="349582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3812-2278-4BC4-9DC8-04DD3EDB258D}"/>
              </a:ext>
            </a:extLst>
          </p:cNvPr>
          <p:cNvSpPr>
            <a:spLocks noGrp="1"/>
          </p:cNvSpPr>
          <p:nvPr>
            <p:ph type="title"/>
          </p:nvPr>
        </p:nvSpPr>
        <p:spPr/>
        <p:txBody>
          <a:bodyPr/>
          <a:lstStyle/>
          <a:p>
            <a:r>
              <a:rPr lang="en-US" dirty="0"/>
              <a:t>Run service | php artisan serve</a:t>
            </a:r>
            <a:endParaRPr lang="th-TH" dirty="0"/>
          </a:p>
        </p:txBody>
      </p:sp>
      <p:pic>
        <p:nvPicPr>
          <p:cNvPr id="4" name="Picture 3">
            <a:extLst>
              <a:ext uri="{FF2B5EF4-FFF2-40B4-BE49-F238E27FC236}">
                <a16:creationId xmlns:a16="http://schemas.microsoft.com/office/drawing/2014/main" id="{EBE48788-0065-4C15-8C13-62A8F63DC00B}"/>
              </a:ext>
            </a:extLst>
          </p:cNvPr>
          <p:cNvPicPr>
            <a:picLocks noChangeAspect="1"/>
          </p:cNvPicPr>
          <p:nvPr/>
        </p:nvPicPr>
        <p:blipFill>
          <a:blip r:embed="rId2"/>
          <a:stretch>
            <a:fillRect/>
          </a:stretch>
        </p:blipFill>
        <p:spPr>
          <a:xfrm>
            <a:off x="838200" y="805840"/>
            <a:ext cx="6391389" cy="5709259"/>
          </a:xfrm>
          <a:prstGeom prst="rect">
            <a:avLst/>
          </a:prstGeom>
        </p:spPr>
      </p:pic>
      <p:sp>
        <p:nvSpPr>
          <p:cNvPr id="5" name="Rectangle 4">
            <a:extLst>
              <a:ext uri="{FF2B5EF4-FFF2-40B4-BE49-F238E27FC236}">
                <a16:creationId xmlns:a16="http://schemas.microsoft.com/office/drawing/2014/main" id="{475AAEC9-D543-404C-9425-399072EC1FDF}"/>
              </a:ext>
            </a:extLst>
          </p:cNvPr>
          <p:cNvSpPr/>
          <p:nvPr/>
        </p:nvSpPr>
        <p:spPr>
          <a:xfrm>
            <a:off x="2375668" y="6052160"/>
            <a:ext cx="3167882" cy="46293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42365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838200" y="600075"/>
            <a:ext cx="5143500"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838200" y="5449078"/>
            <a:ext cx="5143500"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 template</a:t>
            </a:r>
          </a:p>
          <a:p>
            <a:pPr algn="ctr"/>
            <a:r>
              <a:rPr lang="en-US" sz="1600" dirty="0"/>
              <a:t>View = /basic-report</a:t>
            </a:r>
          </a:p>
          <a:p>
            <a:pPr algn="ctr"/>
            <a:r>
              <a:rPr lang="en-US" sz="1600" dirty="0"/>
              <a:t>Route : return view(‘basic-report’)</a:t>
            </a:r>
            <a:endParaRPr lang="th-TH" sz="1600" dirty="0"/>
          </a:p>
        </p:txBody>
      </p:sp>
      <p:pic>
        <p:nvPicPr>
          <p:cNvPr id="7" name="Picture 6">
            <a:extLst>
              <a:ext uri="{FF2B5EF4-FFF2-40B4-BE49-F238E27FC236}">
                <a16:creationId xmlns:a16="http://schemas.microsoft.com/office/drawing/2014/main" id="{ACDC1016-DC1C-4675-A637-905D5454C072}"/>
              </a:ext>
            </a:extLst>
          </p:cNvPr>
          <p:cNvPicPr>
            <a:picLocks noChangeAspect="1"/>
          </p:cNvPicPr>
          <p:nvPr/>
        </p:nvPicPr>
        <p:blipFill>
          <a:blip r:embed="rId3"/>
          <a:stretch>
            <a:fillRect/>
          </a:stretch>
        </p:blipFill>
        <p:spPr>
          <a:xfrm>
            <a:off x="6210302" y="5681722"/>
            <a:ext cx="2922587" cy="600075"/>
          </a:xfrm>
          <a:prstGeom prst="rect">
            <a:avLst/>
          </a:prstGeom>
        </p:spPr>
      </p:pic>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4"/>
          <a:stretch>
            <a:fillRect/>
          </a:stretch>
        </p:blipFill>
        <p:spPr>
          <a:xfrm>
            <a:off x="6815206" y="600075"/>
            <a:ext cx="4360794" cy="4712766"/>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31877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8331200" y="27940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dirty="0"/>
              <a:t> report</a:t>
            </a:r>
            <a:endParaRPr lang="th-TH" dirty="0"/>
          </a:p>
        </p:txBody>
      </p:sp>
    </p:spTree>
    <p:extLst>
      <p:ext uri="{BB962C8B-B14F-4D97-AF65-F5344CB8AC3E}">
        <p14:creationId xmlns:p14="http://schemas.microsoft.com/office/powerpoint/2010/main" val="68729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A52A-ED48-45AE-8607-E1466822A49F}"/>
              </a:ext>
            </a:extLst>
          </p:cNvPr>
          <p:cNvSpPr>
            <a:spLocks noGrp="1"/>
          </p:cNvSpPr>
          <p:nvPr>
            <p:ph type="title"/>
          </p:nvPr>
        </p:nvSpPr>
        <p:spPr/>
        <p:txBody>
          <a:bodyPr/>
          <a:lstStyle/>
          <a:p>
            <a:r>
              <a:rPr lang="en-US" dirty="0"/>
              <a:t>Sample web</a:t>
            </a:r>
            <a:endParaRPr lang="th-TH" dirty="0"/>
          </a:p>
        </p:txBody>
      </p:sp>
      <p:pic>
        <p:nvPicPr>
          <p:cNvPr id="4" name="Picture 3">
            <a:extLst>
              <a:ext uri="{FF2B5EF4-FFF2-40B4-BE49-F238E27FC236}">
                <a16:creationId xmlns:a16="http://schemas.microsoft.com/office/drawing/2014/main" id="{A23B2E77-E69F-43A9-83BA-6C0EAED949A0}"/>
              </a:ext>
            </a:extLst>
          </p:cNvPr>
          <p:cNvPicPr>
            <a:picLocks noChangeAspect="1"/>
          </p:cNvPicPr>
          <p:nvPr/>
        </p:nvPicPr>
        <p:blipFill>
          <a:blip r:embed="rId2"/>
          <a:stretch>
            <a:fillRect/>
          </a:stretch>
        </p:blipFill>
        <p:spPr>
          <a:xfrm>
            <a:off x="139700" y="600075"/>
            <a:ext cx="3686024" cy="4756558"/>
          </a:xfrm>
          <a:prstGeom prst="rect">
            <a:avLst/>
          </a:prstGeom>
        </p:spPr>
      </p:pic>
      <p:sp>
        <p:nvSpPr>
          <p:cNvPr id="5" name="Rectangle 4">
            <a:extLst>
              <a:ext uri="{FF2B5EF4-FFF2-40B4-BE49-F238E27FC236}">
                <a16:creationId xmlns:a16="http://schemas.microsoft.com/office/drawing/2014/main" id="{DE99CA4B-D38B-4582-A2D5-4B8E04E6FD3F}"/>
              </a:ext>
            </a:extLst>
          </p:cNvPr>
          <p:cNvSpPr/>
          <p:nvPr/>
        </p:nvSpPr>
        <p:spPr>
          <a:xfrm>
            <a:off x="139701" y="5449078"/>
            <a:ext cx="3686024" cy="979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view(‘basic-report’)</a:t>
            </a:r>
            <a:endParaRPr lang="th-TH" sz="2000" dirty="0"/>
          </a:p>
        </p:txBody>
      </p:sp>
      <p:pic>
        <p:nvPicPr>
          <p:cNvPr id="11" name="Picture 10">
            <a:extLst>
              <a:ext uri="{FF2B5EF4-FFF2-40B4-BE49-F238E27FC236}">
                <a16:creationId xmlns:a16="http://schemas.microsoft.com/office/drawing/2014/main" id="{0420557C-3AFE-488E-9DFB-5F2253E4B4E9}"/>
              </a:ext>
            </a:extLst>
          </p:cNvPr>
          <p:cNvPicPr>
            <a:picLocks noChangeAspect="1"/>
          </p:cNvPicPr>
          <p:nvPr/>
        </p:nvPicPr>
        <p:blipFill>
          <a:blip r:embed="rId3"/>
          <a:stretch>
            <a:fillRect/>
          </a:stretch>
        </p:blipFill>
        <p:spPr>
          <a:xfrm>
            <a:off x="3947353" y="600075"/>
            <a:ext cx="4030766" cy="4356100"/>
          </a:xfrm>
          <a:prstGeom prst="rect">
            <a:avLst/>
          </a:prstGeom>
        </p:spPr>
      </p:pic>
      <p:sp>
        <p:nvSpPr>
          <p:cNvPr id="12" name="Rectangle: Rounded Corners 11">
            <a:extLst>
              <a:ext uri="{FF2B5EF4-FFF2-40B4-BE49-F238E27FC236}">
                <a16:creationId xmlns:a16="http://schemas.microsoft.com/office/drawing/2014/main" id="{B755D1FD-B92E-4E76-9631-95AD6C3C1991}"/>
              </a:ext>
            </a:extLst>
          </p:cNvPr>
          <p:cNvSpPr/>
          <p:nvPr/>
        </p:nvSpPr>
        <p:spPr>
          <a:xfrm>
            <a:off x="1638300" y="3302000"/>
            <a:ext cx="20574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Report</a:t>
            </a:r>
            <a:endParaRPr lang="th-TH" dirty="0"/>
          </a:p>
        </p:txBody>
      </p:sp>
      <p:sp>
        <p:nvSpPr>
          <p:cNvPr id="13" name="Rectangle: Rounded Corners 12">
            <a:extLst>
              <a:ext uri="{FF2B5EF4-FFF2-40B4-BE49-F238E27FC236}">
                <a16:creationId xmlns:a16="http://schemas.microsoft.com/office/drawing/2014/main" id="{A413C3AC-B122-4890-86B9-534AB738F22F}"/>
              </a:ext>
            </a:extLst>
          </p:cNvPr>
          <p:cNvSpPr/>
          <p:nvPr/>
        </p:nvSpPr>
        <p:spPr>
          <a:xfrm>
            <a:off x="5003800" y="3225800"/>
            <a:ext cx="2527300"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Pare’s</a:t>
            </a:r>
            <a:r>
              <a:rPr lang="en-US"/>
              <a:t> report</a:t>
            </a:r>
            <a:endParaRPr lang="th-TH" dirty="0"/>
          </a:p>
        </p:txBody>
      </p:sp>
      <p:pic>
        <p:nvPicPr>
          <p:cNvPr id="9" name="Picture 8">
            <a:extLst>
              <a:ext uri="{FF2B5EF4-FFF2-40B4-BE49-F238E27FC236}">
                <a16:creationId xmlns:a16="http://schemas.microsoft.com/office/drawing/2014/main" id="{28445635-BCB0-4B6C-A794-E3442F0D23EB}"/>
              </a:ext>
            </a:extLst>
          </p:cNvPr>
          <p:cNvPicPr>
            <a:picLocks noChangeAspect="1"/>
          </p:cNvPicPr>
          <p:nvPr/>
        </p:nvPicPr>
        <p:blipFill>
          <a:blip r:embed="rId4"/>
          <a:stretch>
            <a:fillRect/>
          </a:stretch>
        </p:blipFill>
        <p:spPr>
          <a:xfrm>
            <a:off x="8099748" y="600074"/>
            <a:ext cx="3786995" cy="4756557"/>
          </a:xfrm>
          <a:prstGeom prst="rect">
            <a:avLst/>
          </a:prstGeom>
        </p:spPr>
      </p:pic>
      <p:sp>
        <p:nvSpPr>
          <p:cNvPr id="17" name="Rectangle: Rounded Corners 16">
            <a:extLst>
              <a:ext uri="{FF2B5EF4-FFF2-40B4-BE49-F238E27FC236}">
                <a16:creationId xmlns:a16="http://schemas.microsoft.com/office/drawing/2014/main" id="{1DE3A83F-0226-4174-9DD0-C0A9949367A8}"/>
              </a:ext>
            </a:extLst>
          </p:cNvPr>
          <p:cNvSpPr/>
          <p:nvPr/>
        </p:nvSpPr>
        <p:spPr>
          <a:xfrm>
            <a:off x="8099748" y="5559426"/>
            <a:ext cx="3786994" cy="635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a:t>
            </a:r>
            <a:r>
              <a:rPr lang="en-US" dirty="0" err="1"/>
              <a:t>web.php</a:t>
            </a:r>
            <a:endParaRPr lang="th-TH" dirty="0"/>
          </a:p>
        </p:txBody>
      </p:sp>
      <p:sp>
        <p:nvSpPr>
          <p:cNvPr id="18" name="Rectangle 17">
            <a:extLst>
              <a:ext uri="{FF2B5EF4-FFF2-40B4-BE49-F238E27FC236}">
                <a16:creationId xmlns:a16="http://schemas.microsoft.com/office/drawing/2014/main" id="{35429841-1D00-499A-8146-6C2680FD2CCF}"/>
              </a:ext>
            </a:extLst>
          </p:cNvPr>
          <p:cNvSpPr/>
          <p:nvPr/>
        </p:nvSpPr>
        <p:spPr>
          <a:xfrm>
            <a:off x="9667875" y="3429000"/>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Rectangle 18">
            <a:extLst>
              <a:ext uri="{FF2B5EF4-FFF2-40B4-BE49-F238E27FC236}">
                <a16:creationId xmlns:a16="http://schemas.microsoft.com/office/drawing/2014/main" id="{75FE40F5-3A22-437E-A461-AA7B74284CAA}"/>
              </a:ext>
            </a:extLst>
          </p:cNvPr>
          <p:cNvSpPr/>
          <p:nvPr/>
        </p:nvSpPr>
        <p:spPr>
          <a:xfrm>
            <a:off x="9667875" y="3135312"/>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19">
            <a:extLst>
              <a:ext uri="{FF2B5EF4-FFF2-40B4-BE49-F238E27FC236}">
                <a16:creationId xmlns:a16="http://schemas.microsoft.com/office/drawing/2014/main" id="{286E0532-1806-49DA-BB8C-9A06B50B647E}"/>
              </a:ext>
            </a:extLst>
          </p:cNvPr>
          <p:cNvSpPr/>
          <p:nvPr/>
        </p:nvSpPr>
        <p:spPr>
          <a:xfrm>
            <a:off x="3947353" y="5014006"/>
            <a:ext cx="4030766" cy="1414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Basic report template</a:t>
            </a:r>
          </a:p>
          <a:p>
            <a:pPr algn="ctr"/>
            <a:r>
              <a:rPr lang="en-US" sz="2000" dirty="0"/>
              <a:t>View = /basic-report</a:t>
            </a:r>
          </a:p>
          <a:p>
            <a:pPr algn="ctr"/>
            <a:r>
              <a:rPr lang="en-US" sz="2000" dirty="0"/>
              <a:t>Route : return view(‘main’)</a:t>
            </a:r>
            <a:endParaRPr lang="th-TH" sz="2000" dirty="0"/>
          </a:p>
        </p:txBody>
      </p:sp>
      <p:sp>
        <p:nvSpPr>
          <p:cNvPr id="21" name="Rectangle 20">
            <a:extLst>
              <a:ext uri="{FF2B5EF4-FFF2-40B4-BE49-F238E27FC236}">
                <a16:creationId xmlns:a16="http://schemas.microsoft.com/office/drawing/2014/main" id="{0A496338-D66B-4A86-8750-1C3CAD4E8C3A}"/>
              </a:ext>
            </a:extLst>
          </p:cNvPr>
          <p:cNvSpPr/>
          <p:nvPr/>
        </p:nvSpPr>
        <p:spPr>
          <a:xfrm>
            <a:off x="9496425" y="1230515"/>
            <a:ext cx="2163926" cy="3333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Speech Bubble: Rectangle 9">
            <a:extLst>
              <a:ext uri="{FF2B5EF4-FFF2-40B4-BE49-F238E27FC236}">
                <a16:creationId xmlns:a16="http://schemas.microsoft.com/office/drawing/2014/main" id="{AF00FC0F-3373-4316-9BAA-EAB980054F2B}"/>
              </a:ext>
            </a:extLst>
          </p:cNvPr>
          <p:cNvSpPr/>
          <p:nvPr/>
        </p:nvSpPr>
        <p:spPr>
          <a:xfrm>
            <a:off x="9496425" y="1834744"/>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Don’t forget to add controller</a:t>
            </a:r>
            <a:endParaRPr lang="th-TH" sz="1600" dirty="0"/>
          </a:p>
        </p:txBody>
      </p:sp>
      <p:sp>
        <p:nvSpPr>
          <p:cNvPr id="22" name="Speech Bubble: Rectangle 21">
            <a:extLst>
              <a:ext uri="{FF2B5EF4-FFF2-40B4-BE49-F238E27FC236}">
                <a16:creationId xmlns:a16="http://schemas.microsoft.com/office/drawing/2014/main" id="{0026FC04-7CCD-4A61-806C-4F2FD8BD4D6A}"/>
              </a:ext>
            </a:extLst>
          </p:cNvPr>
          <p:cNvSpPr/>
          <p:nvPr/>
        </p:nvSpPr>
        <p:spPr>
          <a:xfrm>
            <a:off x="9622001" y="3965170"/>
            <a:ext cx="2209800" cy="333375"/>
          </a:xfrm>
          <a:prstGeom prst="wedgeRectCallout">
            <a:avLst>
              <a:gd name="adj1" fmla="val -20833"/>
              <a:gd name="adj2" fmla="val -11178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Basic Report</a:t>
            </a:r>
            <a:endParaRPr lang="th-TH" sz="1600" dirty="0"/>
          </a:p>
        </p:txBody>
      </p:sp>
      <p:sp>
        <p:nvSpPr>
          <p:cNvPr id="23" name="Speech Bubble: Rectangle 22">
            <a:extLst>
              <a:ext uri="{FF2B5EF4-FFF2-40B4-BE49-F238E27FC236}">
                <a16:creationId xmlns:a16="http://schemas.microsoft.com/office/drawing/2014/main" id="{EE878622-E30D-405D-8E06-C496979E7720}"/>
              </a:ext>
            </a:extLst>
          </p:cNvPr>
          <p:cNvSpPr/>
          <p:nvPr/>
        </p:nvSpPr>
        <p:spPr>
          <a:xfrm>
            <a:off x="9622001" y="2648322"/>
            <a:ext cx="2209800" cy="333375"/>
          </a:xfrm>
          <a:prstGeom prst="wedgeRectCallout">
            <a:avLst>
              <a:gd name="adj1" fmla="val -20402"/>
              <a:gd name="adj2" fmla="val 8821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Main | get and post</a:t>
            </a:r>
            <a:endParaRPr lang="th-TH" sz="1600" dirty="0"/>
          </a:p>
        </p:txBody>
      </p:sp>
    </p:spTree>
    <p:extLst>
      <p:ext uri="{BB962C8B-B14F-4D97-AF65-F5344CB8AC3E}">
        <p14:creationId xmlns:p14="http://schemas.microsoft.com/office/powerpoint/2010/main" val="27600159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 TH Sarabun New">
      <a:majorFont>
        <a:latin typeface="TH Sarabun New"/>
        <a:ea typeface=""/>
        <a:cs typeface="TH Sarabun New"/>
      </a:majorFont>
      <a:minorFont>
        <a:latin typeface="TH Sarabun New"/>
        <a:ea typeface=""/>
        <a:cs typeface="TH Sarabun New"/>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4954</TotalTime>
  <Words>3177</Words>
  <Application>Microsoft Office PowerPoint</Application>
  <PresentationFormat>Widescreen</PresentationFormat>
  <Paragraphs>574</Paragraphs>
  <Slides>54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Arial Black</vt:lpstr>
      <vt:lpstr>Calibri</vt:lpstr>
      <vt:lpstr>Consolas</vt:lpstr>
      <vt:lpstr>Segoe UI</vt:lpstr>
      <vt:lpstr>Segoe UI Light</vt:lpstr>
      <vt:lpstr>Tahoma</vt:lpstr>
      <vt:lpstr>TH Sarabun New</vt:lpstr>
      <vt:lpstr>Wingdings</vt:lpstr>
      <vt:lpstr>Office Theme</vt:lpstr>
      <vt:lpstr>How to Develop first Laravel WISS – Web Interactive Self-Service  Aisin Asia Pacific</vt:lpstr>
      <vt:lpstr>1. Create Project</vt:lpstr>
      <vt:lpstr>Code ตัวอย่าง | Main Controller</vt:lpstr>
      <vt:lpstr>Routes | web.php</vt:lpstr>
      <vt:lpstr>Theme SB</vt:lpstr>
      <vt:lpstr>Sample View | Main.blade.php</vt:lpstr>
      <vt:lpstr>Run service | php artisan serve</vt:lpstr>
      <vt:lpstr>Sample web</vt:lpstr>
      <vt:lpstr>Sample web</vt:lpstr>
      <vt:lpstr>Adjust Navigation Bar</vt:lpstr>
      <vt:lpstr>Header, Footer, Nav Bar, Slide Bar</vt:lpstr>
      <vt:lpstr>Login, register and forget password</vt:lpstr>
      <vt:lpstr>Chart and Table</vt:lpstr>
      <vt:lpstr>Sample</vt:lpstr>
      <vt:lpstr>Sample Component</vt:lpstr>
      <vt:lpstr>Dashboard</vt:lpstr>
      <vt:lpstr>MVC</vt:lpstr>
      <vt:lpstr>PowerPoint Presentation</vt:lpstr>
      <vt:lpstr>1. How to clone git</vt:lpstr>
      <vt:lpstr>Git Hub : add Collaborators</vt:lpstr>
      <vt:lpstr>PowerPoint Presentation</vt:lpstr>
      <vt:lpstr>Web api on Laravel</vt:lpstr>
      <vt:lpstr>Web api on Laravel</vt:lpstr>
      <vt:lpstr>http://10.100.1.94:8080/wissdemo01/public/interface-sap-po</vt:lpstr>
      <vt:lpstr>steps</vt:lpstr>
      <vt:lpstr>PowerPoint Presentation</vt:lpstr>
      <vt:lpstr>api.php</vt:lpstr>
      <vt:lpstr>1. How to clone git</vt:lpstr>
      <vt:lpstr>1. How to clone git</vt:lpstr>
      <vt:lpstr>.env</vt:lpstr>
      <vt:lpstr>PowerPoint Presentation</vt:lpstr>
      <vt:lpstr>Actions Handled by resource controller</vt:lpstr>
      <vt:lpstr>Connect SQL server</vt:lpstr>
      <vt:lpstr>PowerPoint Presentation</vt:lpstr>
      <vt:lpstr>PowerPoint Presentation</vt:lpstr>
      <vt:lpstr>PowerPoint Presentation</vt:lpstr>
      <vt:lpstr>PowerPoint Presentation</vt:lpstr>
      <vt:lpstr>PowerPoint Presentation</vt:lpstr>
      <vt:lpstr>2. Folder Structure</vt:lpstr>
      <vt:lpstr>Sample Command on VScode</vt:lpstr>
      <vt:lpstr>Game – CRUD (Create, Read, Update, Delete from DB)</vt:lpstr>
      <vt:lpstr>MySQL</vt:lpstr>
      <vt:lpstr>Standard Folders in Laravel</vt:lpstr>
      <vt:lpstr>Routes</vt:lpstr>
      <vt:lpstr>Ref Website</vt:lpstr>
      <vt:lpstr>UI Design</vt:lpstr>
      <vt:lpstr>Steps to develop PHP Laravel</vt:lpstr>
      <vt:lpstr>Model Structure</vt:lpstr>
      <vt:lpstr>SQL script</vt:lpstr>
      <vt:lpstr>ONDE</vt:lpstr>
      <vt:lpstr>https:/github.com/coreui/coreui-free-laravel-admin-template.git (Admin Template)</vt:lpstr>
      <vt:lpstr>http://10.100.1.94/WISS-API/ErrorLog/Mockup</vt:lpstr>
      <vt:lpstr>Compact(‘error’)</vt:lpstr>
      <vt:lpstr>Tutorial – Bootstrap, Awesome Font, Jquery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เอกสารประกอบ</dc:title>
  <dc:creator>Traitet Thepbandansuk</dc:creator>
  <cp:lastModifiedBy>Traitet Thepbandansuk</cp:lastModifiedBy>
  <cp:revision>57</cp:revision>
  <dcterms:created xsi:type="dcterms:W3CDTF">2021-09-21T17:49:01Z</dcterms:created>
  <dcterms:modified xsi:type="dcterms:W3CDTF">2022-02-23T19:02:22Z</dcterms:modified>
</cp:coreProperties>
</file>